
<file path=[Content_Types].xml><?xml version="1.0" encoding="utf-8"?>
<Types xmlns="http://schemas.openxmlformats.org/package/2006/content-types">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7" r:id="rId1"/>
  </p:sldMasterIdLst>
  <p:notesMasterIdLst>
    <p:notesMasterId r:id="rId64"/>
  </p:notesMasterIdLst>
  <p:handoutMasterIdLst>
    <p:handoutMasterId r:id="rId65"/>
  </p:handoutMasterIdLst>
  <p:sldIdLst>
    <p:sldId id="435" r:id="rId2"/>
    <p:sldId id="436" r:id="rId3"/>
    <p:sldId id="466" r:id="rId4"/>
    <p:sldId id="314" r:id="rId5"/>
    <p:sldId id="406" r:id="rId6"/>
    <p:sldId id="317" r:id="rId7"/>
    <p:sldId id="315" r:id="rId8"/>
    <p:sldId id="413" r:id="rId9"/>
    <p:sldId id="318" r:id="rId10"/>
    <p:sldId id="319" r:id="rId11"/>
    <p:sldId id="320" r:id="rId12"/>
    <p:sldId id="372" r:id="rId13"/>
    <p:sldId id="321" r:id="rId14"/>
    <p:sldId id="442" r:id="rId15"/>
    <p:sldId id="443" r:id="rId16"/>
    <p:sldId id="445" r:id="rId17"/>
    <p:sldId id="444" r:id="rId18"/>
    <p:sldId id="446" r:id="rId19"/>
    <p:sldId id="447" r:id="rId20"/>
    <p:sldId id="448" r:id="rId21"/>
    <p:sldId id="415" r:id="rId22"/>
    <p:sldId id="417" r:id="rId23"/>
    <p:sldId id="418" r:id="rId24"/>
    <p:sldId id="420" r:id="rId25"/>
    <p:sldId id="421" r:id="rId26"/>
    <p:sldId id="416" r:id="rId27"/>
    <p:sldId id="429" r:id="rId28"/>
    <p:sldId id="430" r:id="rId29"/>
    <p:sldId id="457" r:id="rId30"/>
    <p:sldId id="458" r:id="rId31"/>
    <p:sldId id="459" r:id="rId32"/>
    <p:sldId id="460" r:id="rId33"/>
    <p:sldId id="464" r:id="rId34"/>
    <p:sldId id="437" r:id="rId35"/>
    <p:sldId id="465" r:id="rId36"/>
    <p:sldId id="467" r:id="rId37"/>
    <p:sldId id="468" r:id="rId38"/>
    <p:sldId id="469" r:id="rId39"/>
    <p:sldId id="470"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485" r:id="rId55"/>
    <p:sldId id="486" r:id="rId56"/>
    <p:sldId id="487" r:id="rId57"/>
    <p:sldId id="488" r:id="rId58"/>
    <p:sldId id="489" r:id="rId59"/>
    <p:sldId id="490" r:id="rId60"/>
    <p:sldId id="491" r:id="rId61"/>
    <p:sldId id="492" r:id="rId62"/>
    <p:sldId id="493" r:id="rId6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58" autoAdjust="0"/>
  </p:normalViewPr>
  <p:slideViewPr>
    <p:cSldViewPr>
      <p:cViewPr varScale="1">
        <p:scale>
          <a:sx n="71" d="100"/>
          <a:sy n="71" d="100"/>
        </p:scale>
        <p:origin x="19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6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0890D8-0B6F-824C-AD94-678984BCBB01}" type="doc">
      <dgm:prSet loTypeId="urn:microsoft.com/office/officeart/2008/layout/VerticalAccentList" loCatId="" qsTypeId="urn:microsoft.com/office/officeart/2005/8/quickstyle/simple4" qsCatId="simple" csTypeId="urn:microsoft.com/office/officeart/2005/8/colors/accent1_2" csCatId="accent1" phldr="1"/>
      <dgm:spPr/>
      <dgm:t>
        <a:bodyPr/>
        <a:lstStyle/>
        <a:p>
          <a:endParaRPr lang="en-US"/>
        </a:p>
      </dgm:t>
    </dgm:pt>
    <dgm:pt modelId="{2E4E8E69-462C-4B46-B5A7-3A10F60E551C}">
      <dgm:prSet phldrT="[Text]"/>
      <dgm:spPr/>
      <dgm:t>
        <a:bodyPr/>
        <a:lstStyle/>
        <a:p>
          <a:r>
            <a:rPr kumimoji="1" lang="en-US" smtClean="0"/>
            <a:t>Multimedia “broadcast”</a:t>
          </a:r>
          <a:endParaRPr lang="en-US"/>
        </a:p>
      </dgm:t>
    </dgm:pt>
    <dgm:pt modelId="{8D5462E3-B43B-8145-B2C6-2E52D20D280D}" type="parTrans" cxnId="{4A7792C7-9789-6E44-89AC-0823919A73B3}">
      <dgm:prSet/>
      <dgm:spPr/>
      <dgm:t>
        <a:bodyPr/>
        <a:lstStyle/>
        <a:p>
          <a:endParaRPr lang="en-US"/>
        </a:p>
      </dgm:t>
    </dgm:pt>
    <dgm:pt modelId="{3677F877-FE44-854B-8151-93FDA7ECD356}" type="sibTrans" cxnId="{4A7792C7-9789-6E44-89AC-0823919A73B3}">
      <dgm:prSet/>
      <dgm:spPr/>
      <dgm:t>
        <a:bodyPr/>
        <a:lstStyle/>
        <a:p>
          <a:endParaRPr lang="en-US"/>
        </a:p>
      </dgm:t>
    </dgm:pt>
    <dgm:pt modelId="{64708706-34F3-AD4B-B101-44EA150F2D65}">
      <dgm:prSet/>
      <dgm:spPr/>
      <dgm:t>
        <a:bodyPr/>
        <a:lstStyle/>
        <a:p>
          <a:r>
            <a:rPr kumimoji="1" lang="en-US" smtClean="0"/>
            <a:t>Teleconferencing</a:t>
          </a:r>
          <a:endParaRPr kumimoji="1" lang="en-US" dirty="0"/>
        </a:p>
      </dgm:t>
    </dgm:pt>
    <dgm:pt modelId="{DC268520-4F1B-AC49-9A41-7DAE69D7D0AC}" type="parTrans" cxnId="{087BB0FD-5678-1443-81BB-C6410A1194D5}">
      <dgm:prSet/>
      <dgm:spPr/>
      <dgm:t>
        <a:bodyPr/>
        <a:lstStyle/>
        <a:p>
          <a:endParaRPr lang="en-US"/>
        </a:p>
      </dgm:t>
    </dgm:pt>
    <dgm:pt modelId="{BB9503EA-90FF-F543-B08C-A0CAF625D769}" type="sibTrans" cxnId="{087BB0FD-5678-1443-81BB-C6410A1194D5}">
      <dgm:prSet/>
      <dgm:spPr/>
      <dgm:t>
        <a:bodyPr/>
        <a:lstStyle/>
        <a:p>
          <a:endParaRPr lang="en-US"/>
        </a:p>
      </dgm:t>
    </dgm:pt>
    <dgm:pt modelId="{F59BE56A-14CE-F544-AFA6-9C4E3E6EFFFD}">
      <dgm:prSet/>
      <dgm:spPr/>
      <dgm:t>
        <a:bodyPr/>
        <a:lstStyle/>
        <a:p>
          <a:r>
            <a:rPr kumimoji="1" lang="en-US" smtClean="0"/>
            <a:t>Database</a:t>
          </a:r>
          <a:endParaRPr kumimoji="1" lang="en-US" dirty="0"/>
        </a:p>
      </dgm:t>
    </dgm:pt>
    <dgm:pt modelId="{7F637EC2-B623-A44A-B5DE-386F020A09E0}" type="parTrans" cxnId="{8D38C8E1-2F72-DD41-A097-6BA83D5AB33F}">
      <dgm:prSet/>
      <dgm:spPr/>
      <dgm:t>
        <a:bodyPr/>
        <a:lstStyle/>
        <a:p>
          <a:endParaRPr lang="en-US"/>
        </a:p>
      </dgm:t>
    </dgm:pt>
    <dgm:pt modelId="{4F1CE876-BEF0-4F48-9F3D-FB6E5EA43ACF}" type="sibTrans" cxnId="{8D38C8E1-2F72-DD41-A097-6BA83D5AB33F}">
      <dgm:prSet/>
      <dgm:spPr/>
      <dgm:t>
        <a:bodyPr/>
        <a:lstStyle/>
        <a:p>
          <a:endParaRPr lang="en-US"/>
        </a:p>
      </dgm:t>
    </dgm:pt>
    <dgm:pt modelId="{6190BE9A-41AD-C448-AA72-011CBBA21FE6}">
      <dgm:prSet/>
      <dgm:spPr/>
      <dgm:t>
        <a:bodyPr/>
        <a:lstStyle/>
        <a:p>
          <a:r>
            <a:rPr kumimoji="1" lang="en-US" smtClean="0"/>
            <a:t>Distributed computing</a:t>
          </a:r>
          <a:endParaRPr kumimoji="1" lang="en-US" dirty="0"/>
        </a:p>
      </dgm:t>
    </dgm:pt>
    <dgm:pt modelId="{92B1575B-C67E-0342-9A03-F5215AD06C50}" type="parTrans" cxnId="{306CBC45-77C5-504A-BD24-BBC7ECABC2D1}">
      <dgm:prSet/>
      <dgm:spPr/>
      <dgm:t>
        <a:bodyPr/>
        <a:lstStyle/>
        <a:p>
          <a:endParaRPr lang="en-US"/>
        </a:p>
      </dgm:t>
    </dgm:pt>
    <dgm:pt modelId="{37DE113B-4C0A-0F49-92D3-52DF93AB5A6E}" type="sibTrans" cxnId="{306CBC45-77C5-504A-BD24-BBC7ECABC2D1}">
      <dgm:prSet/>
      <dgm:spPr/>
      <dgm:t>
        <a:bodyPr/>
        <a:lstStyle/>
        <a:p>
          <a:endParaRPr lang="en-US"/>
        </a:p>
      </dgm:t>
    </dgm:pt>
    <dgm:pt modelId="{061518CA-6813-E049-B96A-E4E10089A689}">
      <dgm:prSet/>
      <dgm:spPr/>
      <dgm:t>
        <a:bodyPr/>
        <a:lstStyle/>
        <a:p>
          <a:r>
            <a:rPr kumimoji="1" lang="en-US" dirty="0" smtClean="0"/>
            <a:t>Real time workgroups</a:t>
          </a:r>
          <a:endParaRPr kumimoji="1" lang="en-US" dirty="0"/>
        </a:p>
      </dgm:t>
    </dgm:pt>
    <dgm:pt modelId="{46A956E4-7E9E-E24A-BFDB-92933CF6EB2D}" type="parTrans" cxnId="{232BECB8-56D3-3C44-B6DC-D868A06CFED3}">
      <dgm:prSet/>
      <dgm:spPr/>
      <dgm:t>
        <a:bodyPr/>
        <a:lstStyle/>
        <a:p>
          <a:endParaRPr lang="en-US"/>
        </a:p>
      </dgm:t>
    </dgm:pt>
    <dgm:pt modelId="{D442DDE7-AD2A-6B41-A1B3-7AA69105B568}" type="sibTrans" cxnId="{232BECB8-56D3-3C44-B6DC-D868A06CFED3}">
      <dgm:prSet/>
      <dgm:spPr/>
      <dgm:t>
        <a:bodyPr/>
        <a:lstStyle/>
        <a:p>
          <a:endParaRPr lang="en-US"/>
        </a:p>
      </dgm:t>
    </dgm:pt>
    <dgm:pt modelId="{8E27B05F-0825-B241-9035-AAE8F7E2F162}" type="pres">
      <dgm:prSet presAssocID="{7E0890D8-0B6F-824C-AD94-678984BCBB01}" presName="Name0" presStyleCnt="0">
        <dgm:presLayoutVars>
          <dgm:chMax/>
          <dgm:chPref/>
          <dgm:dir/>
        </dgm:presLayoutVars>
      </dgm:prSet>
      <dgm:spPr/>
      <dgm:t>
        <a:bodyPr/>
        <a:lstStyle/>
        <a:p>
          <a:endParaRPr lang="en-US"/>
        </a:p>
      </dgm:t>
    </dgm:pt>
    <dgm:pt modelId="{F8DFAEE9-B373-6640-9565-B7268221FB99}" type="pres">
      <dgm:prSet presAssocID="{2E4E8E69-462C-4B46-B5A7-3A10F60E551C}" presName="parenttextcomposite" presStyleCnt="0"/>
      <dgm:spPr/>
    </dgm:pt>
    <dgm:pt modelId="{137EBF42-C76D-EE42-B9E6-1C78912E307C}" type="pres">
      <dgm:prSet presAssocID="{2E4E8E69-462C-4B46-B5A7-3A10F60E551C}" presName="parenttext" presStyleLbl="revTx" presStyleIdx="0" presStyleCnt="5">
        <dgm:presLayoutVars>
          <dgm:chMax/>
          <dgm:chPref val="2"/>
          <dgm:bulletEnabled val="1"/>
        </dgm:presLayoutVars>
      </dgm:prSet>
      <dgm:spPr/>
      <dgm:t>
        <a:bodyPr/>
        <a:lstStyle/>
        <a:p>
          <a:endParaRPr lang="en-US"/>
        </a:p>
      </dgm:t>
    </dgm:pt>
    <dgm:pt modelId="{DB307D0A-FF91-AA4B-8EB2-E7DF8EFB0802}" type="pres">
      <dgm:prSet presAssocID="{2E4E8E69-462C-4B46-B5A7-3A10F60E551C}" presName="parallelogramComposite" presStyleCnt="0"/>
      <dgm:spPr/>
    </dgm:pt>
    <dgm:pt modelId="{212CE962-9F43-D84B-84FC-BF997E1C5306}" type="pres">
      <dgm:prSet presAssocID="{2E4E8E69-462C-4B46-B5A7-3A10F60E551C}" presName="parallelogram1" presStyleLbl="alignNode1" presStyleIdx="0" presStyleCnt="35"/>
      <dgm:spPr/>
    </dgm:pt>
    <dgm:pt modelId="{454077CA-34F3-224F-A377-30338AE82071}" type="pres">
      <dgm:prSet presAssocID="{2E4E8E69-462C-4B46-B5A7-3A10F60E551C}" presName="parallelogram2" presStyleLbl="alignNode1" presStyleIdx="1" presStyleCnt="35"/>
      <dgm:spPr/>
    </dgm:pt>
    <dgm:pt modelId="{5BE6FF25-12E4-E84D-8BBF-D880BD668D42}" type="pres">
      <dgm:prSet presAssocID="{2E4E8E69-462C-4B46-B5A7-3A10F60E551C}" presName="parallelogram3" presStyleLbl="alignNode1" presStyleIdx="2" presStyleCnt="35"/>
      <dgm:spPr/>
    </dgm:pt>
    <dgm:pt modelId="{290B6AB2-31D4-E140-ABC8-EFF3A36ADC4F}" type="pres">
      <dgm:prSet presAssocID="{2E4E8E69-462C-4B46-B5A7-3A10F60E551C}" presName="parallelogram4" presStyleLbl="alignNode1" presStyleIdx="3" presStyleCnt="35"/>
      <dgm:spPr/>
    </dgm:pt>
    <dgm:pt modelId="{AE54FDDE-B253-9F42-B9C2-548169E2CA69}" type="pres">
      <dgm:prSet presAssocID="{2E4E8E69-462C-4B46-B5A7-3A10F60E551C}" presName="parallelogram5" presStyleLbl="alignNode1" presStyleIdx="4" presStyleCnt="35"/>
      <dgm:spPr/>
    </dgm:pt>
    <dgm:pt modelId="{DD1A3DD5-EBD4-B645-BDCC-890D6F9EF8A4}" type="pres">
      <dgm:prSet presAssocID="{2E4E8E69-462C-4B46-B5A7-3A10F60E551C}" presName="parallelogram6" presStyleLbl="alignNode1" presStyleIdx="5" presStyleCnt="35"/>
      <dgm:spPr/>
    </dgm:pt>
    <dgm:pt modelId="{829D41AF-5072-F040-90B8-E404E18E7F17}" type="pres">
      <dgm:prSet presAssocID="{2E4E8E69-462C-4B46-B5A7-3A10F60E551C}" presName="parallelogram7" presStyleLbl="alignNode1" presStyleIdx="6" presStyleCnt="35"/>
      <dgm:spPr/>
    </dgm:pt>
    <dgm:pt modelId="{2FE1B1F8-FFE6-B243-BD97-C41D5904EF29}" type="pres">
      <dgm:prSet presAssocID="{3677F877-FE44-854B-8151-93FDA7ECD356}" presName="sibTrans" presStyleCnt="0"/>
      <dgm:spPr/>
    </dgm:pt>
    <dgm:pt modelId="{DB53E355-8D31-7749-88CC-956D0B3B03AD}" type="pres">
      <dgm:prSet presAssocID="{64708706-34F3-AD4B-B101-44EA150F2D65}" presName="parenttextcomposite" presStyleCnt="0"/>
      <dgm:spPr/>
    </dgm:pt>
    <dgm:pt modelId="{3E815A3D-D141-0E42-8923-B357DA534515}" type="pres">
      <dgm:prSet presAssocID="{64708706-34F3-AD4B-B101-44EA150F2D65}" presName="parenttext" presStyleLbl="revTx" presStyleIdx="1" presStyleCnt="5">
        <dgm:presLayoutVars>
          <dgm:chMax/>
          <dgm:chPref val="2"/>
          <dgm:bulletEnabled val="1"/>
        </dgm:presLayoutVars>
      </dgm:prSet>
      <dgm:spPr/>
      <dgm:t>
        <a:bodyPr/>
        <a:lstStyle/>
        <a:p>
          <a:endParaRPr lang="en-US"/>
        </a:p>
      </dgm:t>
    </dgm:pt>
    <dgm:pt modelId="{36520558-86D1-EA4D-A769-6EC91A3D5CAD}" type="pres">
      <dgm:prSet presAssocID="{64708706-34F3-AD4B-B101-44EA150F2D65}" presName="parallelogramComposite" presStyleCnt="0"/>
      <dgm:spPr/>
    </dgm:pt>
    <dgm:pt modelId="{C5BC1146-B009-664A-AC1C-51D91C2E82BB}" type="pres">
      <dgm:prSet presAssocID="{64708706-34F3-AD4B-B101-44EA150F2D65}" presName="parallelogram1" presStyleLbl="alignNode1" presStyleIdx="7" presStyleCnt="35"/>
      <dgm:spPr/>
    </dgm:pt>
    <dgm:pt modelId="{A6BFCB3D-82DB-3945-908F-7D4A0F5A028A}" type="pres">
      <dgm:prSet presAssocID="{64708706-34F3-AD4B-B101-44EA150F2D65}" presName="parallelogram2" presStyleLbl="alignNode1" presStyleIdx="8" presStyleCnt="35"/>
      <dgm:spPr/>
    </dgm:pt>
    <dgm:pt modelId="{2A4274DC-5C3C-5B4A-8BB9-E3F50AD153DC}" type="pres">
      <dgm:prSet presAssocID="{64708706-34F3-AD4B-B101-44EA150F2D65}" presName="parallelogram3" presStyleLbl="alignNode1" presStyleIdx="9" presStyleCnt="35"/>
      <dgm:spPr/>
    </dgm:pt>
    <dgm:pt modelId="{93A07185-5BCE-214E-B7D7-0512F2C130A4}" type="pres">
      <dgm:prSet presAssocID="{64708706-34F3-AD4B-B101-44EA150F2D65}" presName="parallelogram4" presStyleLbl="alignNode1" presStyleIdx="10" presStyleCnt="35"/>
      <dgm:spPr/>
    </dgm:pt>
    <dgm:pt modelId="{2DB749DE-6EC8-5547-B71C-DB4CC26A1581}" type="pres">
      <dgm:prSet presAssocID="{64708706-34F3-AD4B-B101-44EA150F2D65}" presName="parallelogram5" presStyleLbl="alignNode1" presStyleIdx="11" presStyleCnt="35"/>
      <dgm:spPr/>
    </dgm:pt>
    <dgm:pt modelId="{187C64B9-FB7C-AC4E-9D38-91D50E488A6D}" type="pres">
      <dgm:prSet presAssocID="{64708706-34F3-AD4B-B101-44EA150F2D65}" presName="parallelogram6" presStyleLbl="alignNode1" presStyleIdx="12" presStyleCnt="35"/>
      <dgm:spPr/>
    </dgm:pt>
    <dgm:pt modelId="{8F783798-A0D0-BF47-8973-26DAB5393C6C}" type="pres">
      <dgm:prSet presAssocID="{64708706-34F3-AD4B-B101-44EA150F2D65}" presName="parallelogram7" presStyleLbl="alignNode1" presStyleIdx="13" presStyleCnt="35"/>
      <dgm:spPr/>
    </dgm:pt>
    <dgm:pt modelId="{56FCD5D3-DB04-2648-94F3-CAB07D59A552}" type="pres">
      <dgm:prSet presAssocID="{BB9503EA-90FF-F543-B08C-A0CAF625D769}" presName="sibTrans" presStyleCnt="0"/>
      <dgm:spPr/>
    </dgm:pt>
    <dgm:pt modelId="{E1428C72-3DCF-E244-8AA7-C2D83C41E363}" type="pres">
      <dgm:prSet presAssocID="{F59BE56A-14CE-F544-AFA6-9C4E3E6EFFFD}" presName="parenttextcomposite" presStyleCnt="0"/>
      <dgm:spPr/>
    </dgm:pt>
    <dgm:pt modelId="{6A2E2B09-7B96-3F4B-849C-EC0F0F68662C}" type="pres">
      <dgm:prSet presAssocID="{F59BE56A-14CE-F544-AFA6-9C4E3E6EFFFD}" presName="parenttext" presStyleLbl="revTx" presStyleIdx="2" presStyleCnt="5">
        <dgm:presLayoutVars>
          <dgm:chMax/>
          <dgm:chPref val="2"/>
          <dgm:bulletEnabled val="1"/>
        </dgm:presLayoutVars>
      </dgm:prSet>
      <dgm:spPr/>
      <dgm:t>
        <a:bodyPr/>
        <a:lstStyle/>
        <a:p>
          <a:endParaRPr lang="en-US"/>
        </a:p>
      </dgm:t>
    </dgm:pt>
    <dgm:pt modelId="{DD53912B-9127-C244-949C-A08B8C478C81}" type="pres">
      <dgm:prSet presAssocID="{F59BE56A-14CE-F544-AFA6-9C4E3E6EFFFD}" presName="parallelogramComposite" presStyleCnt="0"/>
      <dgm:spPr/>
    </dgm:pt>
    <dgm:pt modelId="{84059F2C-F049-734B-9213-D56AA8CA002C}" type="pres">
      <dgm:prSet presAssocID="{F59BE56A-14CE-F544-AFA6-9C4E3E6EFFFD}" presName="parallelogram1" presStyleLbl="alignNode1" presStyleIdx="14" presStyleCnt="35"/>
      <dgm:spPr/>
    </dgm:pt>
    <dgm:pt modelId="{439CE744-7494-CC41-935E-2C46C61F5C2C}" type="pres">
      <dgm:prSet presAssocID="{F59BE56A-14CE-F544-AFA6-9C4E3E6EFFFD}" presName="parallelogram2" presStyleLbl="alignNode1" presStyleIdx="15" presStyleCnt="35"/>
      <dgm:spPr/>
    </dgm:pt>
    <dgm:pt modelId="{50C22330-9737-DD41-AC45-8BA3F449511C}" type="pres">
      <dgm:prSet presAssocID="{F59BE56A-14CE-F544-AFA6-9C4E3E6EFFFD}" presName="parallelogram3" presStyleLbl="alignNode1" presStyleIdx="16" presStyleCnt="35"/>
      <dgm:spPr/>
    </dgm:pt>
    <dgm:pt modelId="{D9604A85-374A-6C44-B130-29EB3FD00AB6}" type="pres">
      <dgm:prSet presAssocID="{F59BE56A-14CE-F544-AFA6-9C4E3E6EFFFD}" presName="parallelogram4" presStyleLbl="alignNode1" presStyleIdx="17" presStyleCnt="35"/>
      <dgm:spPr/>
    </dgm:pt>
    <dgm:pt modelId="{FBC1EE2C-7FA4-AA4E-8D26-B6F83D25B79B}" type="pres">
      <dgm:prSet presAssocID="{F59BE56A-14CE-F544-AFA6-9C4E3E6EFFFD}" presName="parallelogram5" presStyleLbl="alignNode1" presStyleIdx="18" presStyleCnt="35"/>
      <dgm:spPr/>
    </dgm:pt>
    <dgm:pt modelId="{99D5BE47-4499-5148-A481-AFC8CAB8F696}" type="pres">
      <dgm:prSet presAssocID="{F59BE56A-14CE-F544-AFA6-9C4E3E6EFFFD}" presName="parallelogram6" presStyleLbl="alignNode1" presStyleIdx="19" presStyleCnt="35"/>
      <dgm:spPr/>
    </dgm:pt>
    <dgm:pt modelId="{D7617D4D-D682-DA46-A646-D2932018B8CC}" type="pres">
      <dgm:prSet presAssocID="{F59BE56A-14CE-F544-AFA6-9C4E3E6EFFFD}" presName="parallelogram7" presStyleLbl="alignNode1" presStyleIdx="20" presStyleCnt="35"/>
      <dgm:spPr/>
    </dgm:pt>
    <dgm:pt modelId="{58EE3B95-0434-744C-9AC3-351195B9B012}" type="pres">
      <dgm:prSet presAssocID="{4F1CE876-BEF0-4F48-9F3D-FB6E5EA43ACF}" presName="sibTrans" presStyleCnt="0"/>
      <dgm:spPr/>
    </dgm:pt>
    <dgm:pt modelId="{D4B7BCEC-1BB7-1C44-AAAF-8A10AF67FADC}" type="pres">
      <dgm:prSet presAssocID="{6190BE9A-41AD-C448-AA72-011CBBA21FE6}" presName="parenttextcomposite" presStyleCnt="0"/>
      <dgm:spPr/>
    </dgm:pt>
    <dgm:pt modelId="{4CAC5681-7F70-244F-A46E-0520314E0ED8}" type="pres">
      <dgm:prSet presAssocID="{6190BE9A-41AD-C448-AA72-011CBBA21FE6}" presName="parenttext" presStyleLbl="revTx" presStyleIdx="3" presStyleCnt="5">
        <dgm:presLayoutVars>
          <dgm:chMax/>
          <dgm:chPref val="2"/>
          <dgm:bulletEnabled val="1"/>
        </dgm:presLayoutVars>
      </dgm:prSet>
      <dgm:spPr/>
      <dgm:t>
        <a:bodyPr/>
        <a:lstStyle/>
        <a:p>
          <a:endParaRPr lang="en-US"/>
        </a:p>
      </dgm:t>
    </dgm:pt>
    <dgm:pt modelId="{93BBD129-D15B-D94A-8004-E0015260AA9F}" type="pres">
      <dgm:prSet presAssocID="{6190BE9A-41AD-C448-AA72-011CBBA21FE6}" presName="parallelogramComposite" presStyleCnt="0"/>
      <dgm:spPr/>
    </dgm:pt>
    <dgm:pt modelId="{DB94B0F2-666F-B242-95C2-84E48BF7F84D}" type="pres">
      <dgm:prSet presAssocID="{6190BE9A-41AD-C448-AA72-011CBBA21FE6}" presName="parallelogram1" presStyleLbl="alignNode1" presStyleIdx="21" presStyleCnt="35"/>
      <dgm:spPr/>
    </dgm:pt>
    <dgm:pt modelId="{63AE7C08-81D8-B94B-BDEA-5C5887A9BA25}" type="pres">
      <dgm:prSet presAssocID="{6190BE9A-41AD-C448-AA72-011CBBA21FE6}" presName="parallelogram2" presStyleLbl="alignNode1" presStyleIdx="22" presStyleCnt="35"/>
      <dgm:spPr/>
    </dgm:pt>
    <dgm:pt modelId="{6D6E720F-1A2C-F04C-945E-993D76821EB2}" type="pres">
      <dgm:prSet presAssocID="{6190BE9A-41AD-C448-AA72-011CBBA21FE6}" presName="parallelogram3" presStyleLbl="alignNode1" presStyleIdx="23" presStyleCnt="35"/>
      <dgm:spPr/>
    </dgm:pt>
    <dgm:pt modelId="{82CCA5BD-803E-7944-9CFA-59ECA07BF190}" type="pres">
      <dgm:prSet presAssocID="{6190BE9A-41AD-C448-AA72-011CBBA21FE6}" presName="parallelogram4" presStyleLbl="alignNode1" presStyleIdx="24" presStyleCnt="35"/>
      <dgm:spPr/>
    </dgm:pt>
    <dgm:pt modelId="{868BEE4E-12C8-424B-9ED4-38E2E007ADBC}" type="pres">
      <dgm:prSet presAssocID="{6190BE9A-41AD-C448-AA72-011CBBA21FE6}" presName="parallelogram5" presStyleLbl="alignNode1" presStyleIdx="25" presStyleCnt="35"/>
      <dgm:spPr/>
    </dgm:pt>
    <dgm:pt modelId="{FB49CAFE-C66C-4D41-8F57-A82B38A1A137}" type="pres">
      <dgm:prSet presAssocID="{6190BE9A-41AD-C448-AA72-011CBBA21FE6}" presName="parallelogram6" presStyleLbl="alignNode1" presStyleIdx="26" presStyleCnt="35"/>
      <dgm:spPr/>
    </dgm:pt>
    <dgm:pt modelId="{33A9D69C-1E88-5D4D-A1B2-088840954792}" type="pres">
      <dgm:prSet presAssocID="{6190BE9A-41AD-C448-AA72-011CBBA21FE6}" presName="parallelogram7" presStyleLbl="alignNode1" presStyleIdx="27" presStyleCnt="35"/>
      <dgm:spPr/>
    </dgm:pt>
    <dgm:pt modelId="{DB6CD224-BB57-C844-801A-5EC26EEAA288}" type="pres">
      <dgm:prSet presAssocID="{37DE113B-4C0A-0F49-92D3-52DF93AB5A6E}" presName="sibTrans" presStyleCnt="0"/>
      <dgm:spPr/>
    </dgm:pt>
    <dgm:pt modelId="{D512E221-909A-EE43-92A8-F9682C5E4BD6}" type="pres">
      <dgm:prSet presAssocID="{061518CA-6813-E049-B96A-E4E10089A689}" presName="parenttextcomposite" presStyleCnt="0"/>
      <dgm:spPr/>
    </dgm:pt>
    <dgm:pt modelId="{3DBB2973-3C1F-974D-B0BB-6F7D67381360}" type="pres">
      <dgm:prSet presAssocID="{061518CA-6813-E049-B96A-E4E10089A689}" presName="parenttext" presStyleLbl="revTx" presStyleIdx="4" presStyleCnt="5">
        <dgm:presLayoutVars>
          <dgm:chMax/>
          <dgm:chPref val="2"/>
          <dgm:bulletEnabled val="1"/>
        </dgm:presLayoutVars>
      </dgm:prSet>
      <dgm:spPr/>
      <dgm:t>
        <a:bodyPr/>
        <a:lstStyle/>
        <a:p>
          <a:endParaRPr lang="en-US"/>
        </a:p>
      </dgm:t>
    </dgm:pt>
    <dgm:pt modelId="{4801A1EA-0481-9F45-A669-DF6636BCED05}" type="pres">
      <dgm:prSet presAssocID="{061518CA-6813-E049-B96A-E4E10089A689}" presName="parallelogramComposite" presStyleCnt="0"/>
      <dgm:spPr/>
    </dgm:pt>
    <dgm:pt modelId="{44754F4C-C185-5542-96AD-847584A12860}" type="pres">
      <dgm:prSet presAssocID="{061518CA-6813-E049-B96A-E4E10089A689}" presName="parallelogram1" presStyleLbl="alignNode1" presStyleIdx="28" presStyleCnt="35"/>
      <dgm:spPr/>
    </dgm:pt>
    <dgm:pt modelId="{127B328A-464D-1C49-821B-4FC89E84095F}" type="pres">
      <dgm:prSet presAssocID="{061518CA-6813-E049-B96A-E4E10089A689}" presName="parallelogram2" presStyleLbl="alignNode1" presStyleIdx="29" presStyleCnt="35"/>
      <dgm:spPr/>
    </dgm:pt>
    <dgm:pt modelId="{F008DBE8-E977-4F41-9B44-039A3A1EB951}" type="pres">
      <dgm:prSet presAssocID="{061518CA-6813-E049-B96A-E4E10089A689}" presName="parallelogram3" presStyleLbl="alignNode1" presStyleIdx="30" presStyleCnt="35"/>
      <dgm:spPr/>
    </dgm:pt>
    <dgm:pt modelId="{A1346B92-BF94-9743-8956-61F15D4ECA09}" type="pres">
      <dgm:prSet presAssocID="{061518CA-6813-E049-B96A-E4E10089A689}" presName="parallelogram4" presStyleLbl="alignNode1" presStyleIdx="31" presStyleCnt="35"/>
      <dgm:spPr/>
    </dgm:pt>
    <dgm:pt modelId="{1CA5A17C-C05B-BF46-8A00-25653E82C9DF}" type="pres">
      <dgm:prSet presAssocID="{061518CA-6813-E049-B96A-E4E10089A689}" presName="parallelogram5" presStyleLbl="alignNode1" presStyleIdx="32" presStyleCnt="35"/>
      <dgm:spPr/>
    </dgm:pt>
    <dgm:pt modelId="{EF017D08-ACE0-F74E-BC55-A8104C46C699}" type="pres">
      <dgm:prSet presAssocID="{061518CA-6813-E049-B96A-E4E10089A689}" presName="parallelogram6" presStyleLbl="alignNode1" presStyleIdx="33" presStyleCnt="35"/>
      <dgm:spPr/>
    </dgm:pt>
    <dgm:pt modelId="{147594A8-320C-DD4E-B4ED-E1863D1CD40F}" type="pres">
      <dgm:prSet presAssocID="{061518CA-6813-E049-B96A-E4E10089A689}" presName="parallelogram7" presStyleLbl="alignNode1" presStyleIdx="34" presStyleCnt="35"/>
      <dgm:spPr/>
    </dgm:pt>
  </dgm:ptLst>
  <dgm:cxnLst>
    <dgm:cxn modelId="{FE06958C-04DA-3745-AB27-E0D480EA1FD5}" type="presOf" srcId="{7E0890D8-0B6F-824C-AD94-678984BCBB01}" destId="{8E27B05F-0825-B241-9035-AAE8F7E2F162}" srcOrd="0" destOrd="0" presId="urn:microsoft.com/office/officeart/2008/layout/VerticalAccentList"/>
    <dgm:cxn modelId="{FC38FDD9-7726-2F48-9F14-EA9E8D63D1E1}" type="presOf" srcId="{F59BE56A-14CE-F544-AFA6-9C4E3E6EFFFD}" destId="{6A2E2B09-7B96-3F4B-849C-EC0F0F68662C}" srcOrd="0" destOrd="0" presId="urn:microsoft.com/office/officeart/2008/layout/VerticalAccentList"/>
    <dgm:cxn modelId="{714052A1-420A-9A4D-8946-A278D82436FF}" type="presOf" srcId="{061518CA-6813-E049-B96A-E4E10089A689}" destId="{3DBB2973-3C1F-974D-B0BB-6F7D67381360}" srcOrd="0" destOrd="0" presId="urn:microsoft.com/office/officeart/2008/layout/VerticalAccentList"/>
    <dgm:cxn modelId="{4A7792C7-9789-6E44-89AC-0823919A73B3}" srcId="{7E0890D8-0B6F-824C-AD94-678984BCBB01}" destId="{2E4E8E69-462C-4B46-B5A7-3A10F60E551C}" srcOrd="0" destOrd="0" parTransId="{8D5462E3-B43B-8145-B2C6-2E52D20D280D}" sibTransId="{3677F877-FE44-854B-8151-93FDA7ECD356}"/>
    <dgm:cxn modelId="{608A4E8F-2971-3641-A9E0-A60F94F0407E}" type="presOf" srcId="{6190BE9A-41AD-C448-AA72-011CBBA21FE6}" destId="{4CAC5681-7F70-244F-A46E-0520314E0ED8}" srcOrd="0" destOrd="0" presId="urn:microsoft.com/office/officeart/2008/layout/VerticalAccentList"/>
    <dgm:cxn modelId="{087BB0FD-5678-1443-81BB-C6410A1194D5}" srcId="{7E0890D8-0B6F-824C-AD94-678984BCBB01}" destId="{64708706-34F3-AD4B-B101-44EA150F2D65}" srcOrd="1" destOrd="0" parTransId="{DC268520-4F1B-AC49-9A41-7DAE69D7D0AC}" sibTransId="{BB9503EA-90FF-F543-B08C-A0CAF625D769}"/>
    <dgm:cxn modelId="{4C9876EB-26B5-5049-9D4B-634C458704F6}" type="presOf" srcId="{64708706-34F3-AD4B-B101-44EA150F2D65}" destId="{3E815A3D-D141-0E42-8923-B357DA534515}" srcOrd="0" destOrd="0" presId="urn:microsoft.com/office/officeart/2008/layout/VerticalAccentList"/>
    <dgm:cxn modelId="{232BECB8-56D3-3C44-B6DC-D868A06CFED3}" srcId="{7E0890D8-0B6F-824C-AD94-678984BCBB01}" destId="{061518CA-6813-E049-B96A-E4E10089A689}" srcOrd="4" destOrd="0" parTransId="{46A956E4-7E9E-E24A-BFDB-92933CF6EB2D}" sibTransId="{D442DDE7-AD2A-6B41-A1B3-7AA69105B568}"/>
    <dgm:cxn modelId="{306CBC45-77C5-504A-BD24-BBC7ECABC2D1}" srcId="{7E0890D8-0B6F-824C-AD94-678984BCBB01}" destId="{6190BE9A-41AD-C448-AA72-011CBBA21FE6}" srcOrd="3" destOrd="0" parTransId="{92B1575B-C67E-0342-9A03-F5215AD06C50}" sibTransId="{37DE113B-4C0A-0F49-92D3-52DF93AB5A6E}"/>
    <dgm:cxn modelId="{9902B772-0DD8-8E47-8962-5CC164F2D2FF}" type="presOf" srcId="{2E4E8E69-462C-4B46-B5A7-3A10F60E551C}" destId="{137EBF42-C76D-EE42-B9E6-1C78912E307C}" srcOrd="0" destOrd="0" presId="urn:microsoft.com/office/officeart/2008/layout/VerticalAccentList"/>
    <dgm:cxn modelId="{8D38C8E1-2F72-DD41-A097-6BA83D5AB33F}" srcId="{7E0890D8-0B6F-824C-AD94-678984BCBB01}" destId="{F59BE56A-14CE-F544-AFA6-9C4E3E6EFFFD}" srcOrd="2" destOrd="0" parTransId="{7F637EC2-B623-A44A-B5DE-386F020A09E0}" sibTransId="{4F1CE876-BEF0-4F48-9F3D-FB6E5EA43ACF}"/>
    <dgm:cxn modelId="{D67B6201-E3A0-C54D-BFC5-E660941A33D8}" type="presParOf" srcId="{8E27B05F-0825-B241-9035-AAE8F7E2F162}" destId="{F8DFAEE9-B373-6640-9565-B7268221FB99}" srcOrd="0" destOrd="0" presId="urn:microsoft.com/office/officeart/2008/layout/VerticalAccentList"/>
    <dgm:cxn modelId="{358A3AFA-2AFC-454D-9B30-48CB3EEC5D24}" type="presParOf" srcId="{F8DFAEE9-B373-6640-9565-B7268221FB99}" destId="{137EBF42-C76D-EE42-B9E6-1C78912E307C}" srcOrd="0" destOrd="0" presId="urn:microsoft.com/office/officeart/2008/layout/VerticalAccentList"/>
    <dgm:cxn modelId="{66D9EDF1-7753-8442-B1EA-2B5907C72455}" type="presParOf" srcId="{8E27B05F-0825-B241-9035-AAE8F7E2F162}" destId="{DB307D0A-FF91-AA4B-8EB2-E7DF8EFB0802}" srcOrd="1" destOrd="0" presId="urn:microsoft.com/office/officeart/2008/layout/VerticalAccentList"/>
    <dgm:cxn modelId="{5BEAA33B-0674-DC47-8551-32B8C59E88BC}" type="presParOf" srcId="{DB307D0A-FF91-AA4B-8EB2-E7DF8EFB0802}" destId="{212CE962-9F43-D84B-84FC-BF997E1C5306}" srcOrd="0" destOrd="0" presId="urn:microsoft.com/office/officeart/2008/layout/VerticalAccentList"/>
    <dgm:cxn modelId="{38B85E7B-6FC6-3141-A9E1-083F46E2A54F}" type="presParOf" srcId="{DB307D0A-FF91-AA4B-8EB2-E7DF8EFB0802}" destId="{454077CA-34F3-224F-A377-30338AE82071}" srcOrd="1" destOrd="0" presId="urn:microsoft.com/office/officeart/2008/layout/VerticalAccentList"/>
    <dgm:cxn modelId="{D33DF901-FC8F-FB43-BCD3-9FF2351CC322}" type="presParOf" srcId="{DB307D0A-FF91-AA4B-8EB2-E7DF8EFB0802}" destId="{5BE6FF25-12E4-E84D-8BBF-D880BD668D42}" srcOrd="2" destOrd="0" presId="urn:microsoft.com/office/officeart/2008/layout/VerticalAccentList"/>
    <dgm:cxn modelId="{F88F1076-F970-8F4D-ACEC-DB8D37CA5DA8}" type="presParOf" srcId="{DB307D0A-FF91-AA4B-8EB2-E7DF8EFB0802}" destId="{290B6AB2-31D4-E140-ABC8-EFF3A36ADC4F}" srcOrd="3" destOrd="0" presId="urn:microsoft.com/office/officeart/2008/layout/VerticalAccentList"/>
    <dgm:cxn modelId="{31C87052-4628-654D-B5B5-D310BAA08688}" type="presParOf" srcId="{DB307D0A-FF91-AA4B-8EB2-E7DF8EFB0802}" destId="{AE54FDDE-B253-9F42-B9C2-548169E2CA69}" srcOrd="4" destOrd="0" presId="urn:microsoft.com/office/officeart/2008/layout/VerticalAccentList"/>
    <dgm:cxn modelId="{46C12548-0B7E-3D49-9AB6-9B0860AFD35E}" type="presParOf" srcId="{DB307D0A-FF91-AA4B-8EB2-E7DF8EFB0802}" destId="{DD1A3DD5-EBD4-B645-BDCC-890D6F9EF8A4}" srcOrd="5" destOrd="0" presId="urn:microsoft.com/office/officeart/2008/layout/VerticalAccentList"/>
    <dgm:cxn modelId="{D9F1AB98-7947-6B44-989A-F6884745E60C}" type="presParOf" srcId="{DB307D0A-FF91-AA4B-8EB2-E7DF8EFB0802}" destId="{829D41AF-5072-F040-90B8-E404E18E7F17}" srcOrd="6" destOrd="0" presId="urn:microsoft.com/office/officeart/2008/layout/VerticalAccentList"/>
    <dgm:cxn modelId="{E50C5680-FA76-524C-ACCB-3BBE8A31F2D0}" type="presParOf" srcId="{8E27B05F-0825-B241-9035-AAE8F7E2F162}" destId="{2FE1B1F8-FFE6-B243-BD97-C41D5904EF29}" srcOrd="2" destOrd="0" presId="urn:microsoft.com/office/officeart/2008/layout/VerticalAccentList"/>
    <dgm:cxn modelId="{2E892704-1CDD-214D-9713-BB0A6C3ADA98}" type="presParOf" srcId="{8E27B05F-0825-B241-9035-AAE8F7E2F162}" destId="{DB53E355-8D31-7749-88CC-956D0B3B03AD}" srcOrd="3" destOrd="0" presId="urn:microsoft.com/office/officeart/2008/layout/VerticalAccentList"/>
    <dgm:cxn modelId="{422308A1-896B-694D-9F25-5C2594E5D709}" type="presParOf" srcId="{DB53E355-8D31-7749-88CC-956D0B3B03AD}" destId="{3E815A3D-D141-0E42-8923-B357DA534515}" srcOrd="0" destOrd="0" presId="urn:microsoft.com/office/officeart/2008/layout/VerticalAccentList"/>
    <dgm:cxn modelId="{CBF7AB06-C3F4-C941-9853-4C2BA61C8FFD}" type="presParOf" srcId="{8E27B05F-0825-B241-9035-AAE8F7E2F162}" destId="{36520558-86D1-EA4D-A769-6EC91A3D5CAD}" srcOrd="4" destOrd="0" presId="urn:microsoft.com/office/officeart/2008/layout/VerticalAccentList"/>
    <dgm:cxn modelId="{9DDDAC54-9C4B-6D4B-BF98-ABD0338BDA2A}" type="presParOf" srcId="{36520558-86D1-EA4D-A769-6EC91A3D5CAD}" destId="{C5BC1146-B009-664A-AC1C-51D91C2E82BB}" srcOrd="0" destOrd="0" presId="urn:microsoft.com/office/officeart/2008/layout/VerticalAccentList"/>
    <dgm:cxn modelId="{D1D323BE-9B0A-5447-BED1-B24E77FC6FFA}" type="presParOf" srcId="{36520558-86D1-EA4D-A769-6EC91A3D5CAD}" destId="{A6BFCB3D-82DB-3945-908F-7D4A0F5A028A}" srcOrd="1" destOrd="0" presId="urn:microsoft.com/office/officeart/2008/layout/VerticalAccentList"/>
    <dgm:cxn modelId="{1FB4D8D7-859A-1F4D-B19C-0307F01FCE0A}" type="presParOf" srcId="{36520558-86D1-EA4D-A769-6EC91A3D5CAD}" destId="{2A4274DC-5C3C-5B4A-8BB9-E3F50AD153DC}" srcOrd="2" destOrd="0" presId="urn:microsoft.com/office/officeart/2008/layout/VerticalAccentList"/>
    <dgm:cxn modelId="{E49A3D83-0A39-7643-85D8-C11110AD7611}" type="presParOf" srcId="{36520558-86D1-EA4D-A769-6EC91A3D5CAD}" destId="{93A07185-5BCE-214E-B7D7-0512F2C130A4}" srcOrd="3" destOrd="0" presId="urn:microsoft.com/office/officeart/2008/layout/VerticalAccentList"/>
    <dgm:cxn modelId="{0008C81D-8A59-284D-93F3-9364FFD91879}" type="presParOf" srcId="{36520558-86D1-EA4D-A769-6EC91A3D5CAD}" destId="{2DB749DE-6EC8-5547-B71C-DB4CC26A1581}" srcOrd="4" destOrd="0" presId="urn:microsoft.com/office/officeart/2008/layout/VerticalAccentList"/>
    <dgm:cxn modelId="{AE045EE8-15C1-0744-86F1-5FC9AD1C01A1}" type="presParOf" srcId="{36520558-86D1-EA4D-A769-6EC91A3D5CAD}" destId="{187C64B9-FB7C-AC4E-9D38-91D50E488A6D}" srcOrd="5" destOrd="0" presId="urn:microsoft.com/office/officeart/2008/layout/VerticalAccentList"/>
    <dgm:cxn modelId="{8BFEF4A9-7DBF-9541-B2B3-4B7696AAFB10}" type="presParOf" srcId="{36520558-86D1-EA4D-A769-6EC91A3D5CAD}" destId="{8F783798-A0D0-BF47-8973-26DAB5393C6C}" srcOrd="6" destOrd="0" presId="urn:microsoft.com/office/officeart/2008/layout/VerticalAccentList"/>
    <dgm:cxn modelId="{8CBE0508-8394-114F-BDDC-44B109398FD9}" type="presParOf" srcId="{8E27B05F-0825-B241-9035-AAE8F7E2F162}" destId="{56FCD5D3-DB04-2648-94F3-CAB07D59A552}" srcOrd="5" destOrd="0" presId="urn:microsoft.com/office/officeart/2008/layout/VerticalAccentList"/>
    <dgm:cxn modelId="{AEA779D1-F3F8-314D-8C2B-987990DDC922}" type="presParOf" srcId="{8E27B05F-0825-B241-9035-AAE8F7E2F162}" destId="{E1428C72-3DCF-E244-8AA7-C2D83C41E363}" srcOrd="6" destOrd="0" presId="urn:microsoft.com/office/officeart/2008/layout/VerticalAccentList"/>
    <dgm:cxn modelId="{7C4CF6C6-4477-9B4B-BCD6-7E3B1EA35431}" type="presParOf" srcId="{E1428C72-3DCF-E244-8AA7-C2D83C41E363}" destId="{6A2E2B09-7B96-3F4B-849C-EC0F0F68662C}" srcOrd="0" destOrd="0" presId="urn:microsoft.com/office/officeart/2008/layout/VerticalAccentList"/>
    <dgm:cxn modelId="{B7E9D3BC-98CF-2D49-8EC5-8CC3C8BADB1B}" type="presParOf" srcId="{8E27B05F-0825-B241-9035-AAE8F7E2F162}" destId="{DD53912B-9127-C244-949C-A08B8C478C81}" srcOrd="7" destOrd="0" presId="urn:microsoft.com/office/officeart/2008/layout/VerticalAccentList"/>
    <dgm:cxn modelId="{99FB11A0-2873-4D4B-BBE1-65F903A7AEC2}" type="presParOf" srcId="{DD53912B-9127-C244-949C-A08B8C478C81}" destId="{84059F2C-F049-734B-9213-D56AA8CA002C}" srcOrd="0" destOrd="0" presId="urn:microsoft.com/office/officeart/2008/layout/VerticalAccentList"/>
    <dgm:cxn modelId="{D502BBE0-900E-CD46-9BEF-5FE64DD0F1A4}" type="presParOf" srcId="{DD53912B-9127-C244-949C-A08B8C478C81}" destId="{439CE744-7494-CC41-935E-2C46C61F5C2C}" srcOrd="1" destOrd="0" presId="urn:microsoft.com/office/officeart/2008/layout/VerticalAccentList"/>
    <dgm:cxn modelId="{05201F9E-A9A1-B94C-B453-0BCD911F4E8C}" type="presParOf" srcId="{DD53912B-9127-C244-949C-A08B8C478C81}" destId="{50C22330-9737-DD41-AC45-8BA3F449511C}" srcOrd="2" destOrd="0" presId="urn:microsoft.com/office/officeart/2008/layout/VerticalAccentList"/>
    <dgm:cxn modelId="{5C4D3ECF-3AC5-4E47-BE0E-3A978920E2F0}" type="presParOf" srcId="{DD53912B-9127-C244-949C-A08B8C478C81}" destId="{D9604A85-374A-6C44-B130-29EB3FD00AB6}" srcOrd="3" destOrd="0" presId="urn:microsoft.com/office/officeart/2008/layout/VerticalAccentList"/>
    <dgm:cxn modelId="{3DE13FF1-66A2-AA44-805F-20BC0EEA7A3E}" type="presParOf" srcId="{DD53912B-9127-C244-949C-A08B8C478C81}" destId="{FBC1EE2C-7FA4-AA4E-8D26-B6F83D25B79B}" srcOrd="4" destOrd="0" presId="urn:microsoft.com/office/officeart/2008/layout/VerticalAccentList"/>
    <dgm:cxn modelId="{80AAAAD7-07F5-B541-A903-A08296E8A75A}" type="presParOf" srcId="{DD53912B-9127-C244-949C-A08B8C478C81}" destId="{99D5BE47-4499-5148-A481-AFC8CAB8F696}" srcOrd="5" destOrd="0" presId="urn:microsoft.com/office/officeart/2008/layout/VerticalAccentList"/>
    <dgm:cxn modelId="{5A99A88D-4B79-504C-B017-C0B48883A1BF}" type="presParOf" srcId="{DD53912B-9127-C244-949C-A08B8C478C81}" destId="{D7617D4D-D682-DA46-A646-D2932018B8CC}" srcOrd="6" destOrd="0" presId="urn:microsoft.com/office/officeart/2008/layout/VerticalAccentList"/>
    <dgm:cxn modelId="{518D8D95-FF1E-3E44-A6B4-C086692C2DD4}" type="presParOf" srcId="{8E27B05F-0825-B241-9035-AAE8F7E2F162}" destId="{58EE3B95-0434-744C-9AC3-351195B9B012}" srcOrd="8" destOrd="0" presId="urn:microsoft.com/office/officeart/2008/layout/VerticalAccentList"/>
    <dgm:cxn modelId="{24BD2D03-F8FF-AE4F-9EF2-2821A587B288}" type="presParOf" srcId="{8E27B05F-0825-B241-9035-AAE8F7E2F162}" destId="{D4B7BCEC-1BB7-1C44-AAAF-8A10AF67FADC}" srcOrd="9" destOrd="0" presId="urn:microsoft.com/office/officeart/2008/layout/VerticalAccentList"/>
    <dgm:cxn modelId="{56BE0452-E7B8-EF42-86E1-2190A7328459}" type="presParOf" srcId="{D4B7BCEC-1BB7-1C44-AAAF-8A10AF67FADC}" destId="{4CAC5681-7F70-244F-A46E-0520314E0ED8}" srcOrd="0" destOrd="0" presId="urn:microsoft.com/office/officeart/2008/layout/VerticalAccentList"/>
    <dgm:cxn modelId="{5F864DFF-15F2-584F-B759-C894D4633D51}" type="presParOf" srcId="{8E27B05F-0825-B241-9035-AAE8F7E2F162}" destId="{93BBD129-D15B-D94A-8004-E0015260AA9F}" srcOrd="10" destOrd="0" presId="urn:microsoft.com/office/officeart/2008/layout/VerticalAccentList"/>
    <dgm:cxn modelId="{BD29B55D-3270-1940-ABB1-3981ABCF73C9}" type="presParOf" srcId="{93BBD129-D15B-D94A-8004-E0015260AA9F}" destId="{DB94B0F2-666F-B242-95C2-84E48BF7F84D}" srcOrd="0" destOrd="0" presId="urn:microsoft.com/office/officeart/2008/layout/VerticalAccentList"/>
    <dgm:cxn modelId="{493FDD27-C1A2-A444-B208-A6DA9850D24B}" type="presParOf" srcId="{93BBD129-D15B-D94A-8004-E0015260AA9F}" destId="{63AE7C08-81D8-B94B-BDEA-5C5887A9BA25}" srcOrd="1" destOrd="0" presId="urn:microsoft.com/office/officeart/2008/layout/VerticalAccentList"/>
    <dgm:cxn modelId="{75D9764B-503F-6245-8481-A3F74D8BBE1F}" type="presParOf" srcId="{93BBD129-D15B-D94A-8004-E0015260AA9F}" destId="{6D6E720F-1A2C-F04C-945E-993D76821EB2}" srcOrd="2" destOrd="0" presId="urn:microsoft.com/office/officeart/2008/layout/VerticalAccentList"/>
    <dgm:cxn modelId="{440519A2-93A0-B141-831E-844FC19427F4}" type="presParOf" srcId="{93BBD129-D15B-D94A-8004-E0015260AA9F}" destId="{82CCA5BD-803E-7944-9CFA-59ECA07BF190}" srcOrd="3" destOrd="0" presId="urn:microsoft.com/office/officeart/2008/layout/VerticalAccentList"/>
    <dgm:cxn modelId="{CBB9BF50-45FD-9F47-AD41-86E5249467C1}" type="presParOf" srcId="{93BBD129-D15B-D94A-8004-E0015260AA9F}" destId="{868BEE4E-12C8-424B-9ED4-38E2E007ADBC}" srcOrd="4" destOrd="0" presId="urn:microsoft.com/office/officeart/2008/layout/VerticalAccentList"/>
    <dgm:cxn modelId="{7B8890D6-BC85-3F42-9FEE-892142806888}" type="presParOf" srcId="{93BBD129-D15B-D94A-8004-E0015260AA9F}" destId="{FB49CAFE-C66C-4D41-8F57-A82B38A1A137}" srcOrd="5" destOrd="0" presId="urn:microsoft.com/office/officeart/2008/layout/VerticalAccentList"/>
    <dgm:cxn modelId="{BEF730F3-35CA-154B-BE3D-2B5233F657B6}" type="presParOf" srcId="{93BBD129-D15B-D94A-8004-E0015260AA9F}" destId="{33A9D69C-1E88-5D4D-A1B2-088840954792}" srcOrd="6" destOrd="0" presId="urn:microsoft.com/office/officeart/2008/layout/VerticalAccentList"/>
    <dgm:cxn modelId="{2469485F-8E05-174D-BB68-2CF356FC07B1}" type="presParOf" srcId="{8E27B05F-0825-B241-9035-AAE8F7E2F162}" destId="{DB6CD224-BB57-C844-801A-5EC26EEAA288}" srcOrd="11" destOrd="0" presId="urn:microsoft.com/office/officeart/2008/layout/VerticalAccentList"/>
    <dgm:cxn modelId="{EB638E03-ABED-7C44-8AAB-9AE87B1725DF}" type="presParOf" srcId="{8E27B05F-0825-B241-9035-AAE8F7E2F162}" destId="{D512E221-909A-EE43-92A8-F9682C5E4BD6}" srcOrd="12" destOrd="0" presId="urn:microsoft.com/office/officeart/2008/layout/VerticalAccentList"/>
    <dgm:cxn modelId="{A35CEDF6-6606-0347-9792-98C679CC6ABB}" type="presParOf" srcId="{D512E221-909A-EE43-92A8-F9682C5E4BD6}" destId="{3DBB2973-3C1F-974D-B0BB-6F7D67381360}" srcOrd="0" destOrd="0" presId="urn:microsoft.com/office/officeart/2008/layout/VerticalAccentList"/>
    <dgm:cxn modelId="{3C7AB3A2-3E99-E04C-B678-483769077C6B}" type="presParOf" srcId="{8E27B05F-0825-B241-9035-AAE8F7E2F162}" destId="{4801A1EA-0481-9F45-A669-DF6636BCED05}" srcOrd="13" destOrd="0" presId="urn:microsoft.com/office/officeart/2008/layout/VerticalAccentList"/>
    <dgm:cxn modelId="{64DD75BB-B656-F746-902A-6CA15592DCE8}" type="presParOf" srcId="{4801A1EA-0481-9F45-A669-DF6636BCED05}" destId="{44754F4C-C185-5542-96AD-847584A12860}" srcOrd="0" destOrd="0" presId="urn:microsoft.com/office/officeart/2008/layout/VerticalAccentList"/>
    <dgm:cxn modelId="{99258988-AD10-FB46-9E23-FF33566E393A}" type="presParOf" srcId="{4801A1EA-0481-9F45-A669-DF6636BCED05}" destId="{127B328A-464D-1C49-821B-4FC89E84095F}" srcOrd="1" destOrd="0" presId="urn:microsoft.com/office/officeart/2008/layout/VerticalAccentList"/>
    <dgm:cxn modelId="{590F3342-FDC1-C240-97A5-FE9DC7BF114C}" type="presParOf" srcId="{4801A1EA-0481-9F45-A669-DF6636BCED05}" destId="{F008DBE8-E977-4F41-9B44-039A3A1EB951}" srcOrd="2" destOrd="0" presId="urn:microsoft.com/office/officeart/2008/layout/VerticalAccentList"/>
    <dgm:cxn modelId="{396D3BAC-0768-5945-A0B2-8C1FF3127253}" type="presParOf" srcId="{4801A1EA-0481-9F45-A669-DF6636BCED05}" destId="{A1346B92-BF94-9743-8956-61F15D4ECA09}" srcOrd="3" destOrd="0" presId="urn:microsoft.com/office/officeart/2008/layout/VerticalAccentList"/>
    <dgm:cxn modelId="{51D5F279-B04C-7A44-AC89-7A772F7CAB36}" type="presParOf" srcId="{4801A1EA-0481-9F45-A669-DF6636BCED05}" destId="{1CA5A17C-C05B-BF46-8A00-25653E82C9DF}" srcOrd="4" destOrd="0" presId="urn:microsoft.com/office/officeart/2008/layout/VerticalAccentList"/>
    <dgm:cxn modelId="{3F120935-6DCB-224E-A141-31DF8B54FA04}" type="presParOf" srcId="{4801A1EA-0481-9F45-A669-DF6636BCED05}" destId="{EF017D08-ACE0-F74E-BC55-A8104C46C699}" srcOrd="5" destOrd="0" presId="urn:microsoft.com/office/officeart/2008/layout/VerticalAccentList"/>
    <dgm:cxn modelId="{52A32A10-BB53-B247-ACC1-AB8B9FE0E967}" type="presParOf" srcId="{4801A1EA-0481-9F45-A669-DF6636BCED05}" destId="{147594A8-320C-DD4E-B4ED-E1863D1CD40F}"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B1DF60-63F6-4788-823C-E482A2DA3A43}" type="doc">
      <dgm:prSet loTypeId="urn:microsoft.com/office/officeart/2005/8/layout/hList6" loCatId="" qsTypeId="urn:microsoft.com/office/officeart/2005/8/quickstyle/simple1" qsCatId="simple" csTypeId="urn:microsoft.com/office/officeart/2005/8/colors/accent1_2" csCatId="accent1" phldr="1"/>
      <dgm:spPr/>
      <dgm:t>
        <a:bodyPr/>
        <a:lstStyle/>
        <a:p>
          <a:endParaRPr lang="en-US"/>
        </a:p>
      </dgm:t>
    </dgm:pt>
    <dgm:pt modelId="{0837B8AB-4534-4673-B33B-734183EE8DE5}">
      <dgm:prSet phldrT="[Text]"/>
      <dgm:spPr/>
      <dgm:t>
        <a:bodyPr/>
        <a:lstStyle/>
        <a:p>
          <a:r>
            <a:rPr kumimoji="1" lang="en-GB" dirty="0" smtClean="0"/>
            <a:t>Routers</a:t>
          </a:r>
          <a:r>
            <a:rPr kumimoji="1" lang="en-US" dirty="0" smtClean="0"/>
            <a:t> periodically issue IGMP general query message</a:t>
          </a:r>
          <a:endParaRPr lang="en-US" dirty="0"/>
        </a:p>
      </dgm:t>
    </dgm:pt>
    <dgm:pt modelId="{EBD8BB9B-B2C2-4B08-9089-8408BB08BAF5}" type="parTrans" cxnId="{8CFBE3B1-7CFE-4907-8614-688E712AF155}">
      <dgm:prSet/>
      <dgm:spPr/>
      <dgm:t>
        <a:bodyPr/>
        <a:lstStyle/>
        <a:p>
          <a:endParaRPr lang="en-US"/>
        </a:p>
      </dgm:t>
    </dgm:pt>
    <dgm:pt modelId="{F3CB4D76-C3E8-4F9E-9354-A8E1F3DB030D}" type="sibTrans" cxnId="{8CFBE3B1-7CFE-4907-8614-688E712AF155}">
      <dgm:prSet/>
      <dgm:spPr/>
      <dgm:t>
        <a:bodyPr/>
        <a:lstStyle/>
        <a:p>
          <a:endParaRPr lang="en-US"/>
        </a:p>
      </dgm:t>
    </dgm:pt>
    <dgm:pt modelId="{7393221D-FB8A-42A4-88E8-D1D40C9BB7F1}">
      <dgm:prSet/>
      <dgm:spPr/>
      <dgm:t>
        <a:bodyPr/>
        <a:lstStyle/>
        <a:p>
          <a:r>
            <a:rPr kumimoji="1" lang="en-GB" dirty="0" smtClean="0"/>
            <a:t>In</a:t>
          </a:r>
          <a:r>
            <a:rPr kumimoji="1" lang="en-US" dirty="0" smtClean="0"/>
            <a:t> datagram with all-hosts multicast address</a:t>
          </a:r>
          <a:endParaRPr kumimoji="1" lang="en-GB" dirty="0" smtClean="0"/>
        </a:p>
      </dgm:t>
    </dgm:pt>
    <dgm:pt modelId="{AF598130-18DC-482A-BAAB-BB7A1A6E7CD2}" type="parTrans" cxnId="{B428A1F4-22DD-4FAD-AD06-E34790B36E9A}">
      <dgm:prSet/>
      <dgm:spPr/>
      <dgm:t>
        <a:bodyPr/>
        <a:lstStyle/>
        <a:p>
          <a:endParaRPr lang="en-US"/>
        </a:p>
      </dgm:t>
    </dgm:pt>
    <dgm:pt modelId="{6C1BB13B-E305-47E8-927B-51E32395020F}" type="sibTrans" cxnId="{B428A1F4-22DD-4FAD-AD06-E34790B36E9A}">
      <dgm:prSet/>
      <dgm:spPr/>
      <dgm:t>
        <a:bodyPr/>
        <a:lstStyle/>
        <a:p>
          <a:endParaRPr lang="en-US"/>
        </a:p>
      </dgm:t>
    </dgm:pt>
    <dgm:pt modelId="{CC622CB5-F1B7-43CD-91D4-3491714E8437}">
      <dgm:prSet/>
      <dgm:spPr/>
      <dgm:t>
        <a:bodyPr/>
        <a:lstStyle/>
        <a:p>
          <a:r>
            <a:rPr kumimoji="1" lang="en-GB" dirty="0" smtClean="0"/>
            <a:t>Hosts</a:t>
          </a:r>
          <a:r>
            <a:rPr kumimoji="1" lang="en-US" dirty="0" smtClean="0"/>
            <a:t> must read such datagrams</a:t>
          </a:r>
          <a:endParaRPr kumimoji="1" lang="en-GB" dirty="0" smtClean="0"/>
        </a:p>
      </dgm:t>
    </dgm:pt>
    <dgm:pt modelId="{DBD7318A-58F3-465B-A646-7B5291F3174D}" type="parTrans" cxnId="{611F5783-E6D3-4150-9EBA-A3C2C39EB83D}">
      <dgm:prSet/>
      <dgm:spPr/>
      <dgm:t>
        <a:bodyPr/>
        <a:lstStyle/>
        <a:p>
          <a:endParaRPr lang="en-US"/>
        </a:p>
      </dgm:t>
    </dgm:pt>
    <dgm:pt modelId="{DF717058-56F3-477F-92AF-9A1F71D7ADDF}" type="sibTrans" cxnId="{611F5783-E6D3-4150-9EBA-A3C2C39EB83D}">
      <dgm:prSet/>
      <dgm:spPr/>
      <dgm:t>
        <a:bodyPr/>
        <a:lstStyle/>
        <a:p>
          <a:endParaRPr lang="en-US"/>
        </a:p>
      </dgm:t>
    </dgm:pt>
    <dgm:pt modelId="{940FFF24-BDD2-431B-B032-961D5F6CCBAC}">
      <dgm:prSet/>
      <dgm:spPr/>
      <dgm:t>
        <a:bodyPr/>
        <a:lstStyle/>
        <a:p>
          <a:r>
            <a:rPr kumimoji="1" lang="en-GB" dirty="0" smtClean="0"/>
            <a:t>Hosts</a:t>
          </a:r>
          <a:r>
            <a:rPr kumimoji="1" lang="en-US" dirty="0" smtClean="0"/>
            <a:t> respond with</a:t>
          </a:r>
          <a:r>
            <a:rPr kumimoji="1" lang="en-GB" dirty="0" smtClean="0"/>
            <a:t> </a:t>
          </a:r>
          <a:r>
            <a:rPr kumimoji="1" lang="en-US" dirty="0" smtClean="0"/>
            <a:t>report message </a:t>
          </a:r>
        </a:p>
      </dgm:t>
    </dgm:pt>
    <dgm:pt modelId="{8E73E403-6B1B-4B7F-A52B-E2F36EDC3D10}" type="parTrans" cxnId="{1C68C724-B060-4832-B762-D8D4F5908B84}">
      <dgm:prSet/>
      <dgm:spPr/>
      <dgm:t>
        <a:bodyPr/>
        <a:lstStyle/>
        <a:p>
          <a:endParaRPr lang="en-US"/>
        </a:p>
      </dgm:t>
    </dgm:pt>
    <dgm:pt modelId="{3508D4F9-50C8-4DAC-8875-4C8F55632248}" type="sibTrans" cxnId="{1C68C724-B060-4832-B762-D8D4F5908B84}">
      <dgm:prSet/>
      <dgm:spPr/>
      <dgm:t>
        <a:bodyPr/>
        <a:lstStyle/>
        <a:p>
          <a:endParaRPr lang="en-US"/>
        </a:p>
      </dgm:t>
    </dgm:pt>
    <dgm:pt modelId="{FC82D27B-688A-0643-88BB-6A8488FB39BC}" type="pres">
      <dgm:prSet presAssocID="{36B1DF60-63F6-4788-823C-E482A2DA3A43}" presName="Name0" presStyleCnt="0">
        <dgm:presLayoutVars>
          <dgm:dir/>
          <dgm:resizeHandles val="exact"/>
        </dgm:presLayoutVars>
      </dgm:prSet>
      <dgm:spPr/>
      <dgm:t>
        <a:bodyPr/>
        <a:lstStyle/>
        <a:p>
          <a:endParaRPr lang="en-US"/>
        </a:p>
      </dgm:t>
    </dgm:pt>
    <dgm:pt modelId="{1B84FCA7-F9EB-AE43-A9A3-F154483A31C3}" type="pres">
      <dgm:prSet presAssocID="{0837B8AB-4534-4673-B33B-734183EE8DE5}" presName="node" presStyleLbl="node1" presStyleIdx="0" presStyleCnt="1">
        <dgm:presLayoutVars>
          <dgm:bulletEnabled val="1"/>
        </dgm:presLayoutVars>
      </dgm:prSet>
      <dgm:spPr/>
      <dgm:t>
        <a:bodyPr/>
        <a:lstStyle/>
        <a:p>
          <a:endParaRPr lang="en-US"/>
        </a:p>
      </dgm:t>
    </dgm:pt>
  </dgm:ptLst>
  <dgm:cxnLst>
    <dgm:cxn modelId="{B428A1F4-22DD-4FAD-AD06-E34790B36E9A}" srcId="{0837B8AB-4534-4673-B33B-734183EE8DE5}" destId="{7393221D-FB8A-42A4-88E8-D1D40C9BB7F1}" srcOrd="0" destOrd="0" parTransId="{AF598130-18DC-482A-BAAB-BB7A1A6E7CD2}" sibTransId="{6C1BB13B-E305-47E8-927B-51E32395020F}"/>
    <dgm:cxn modelId="{3CD5AE71-46CA-4DBF-9E92-7DCA743A1C42}" type="presOf" srcId="{0837B8AB-4534-4673-B33B-734183EE8DE5}" destId="{1B84FCA7-F9EB-AE43-A9A3-F154483A31C3}" srcOrd="0" destOrd="0" presId="urn:microsoft.com/office/officeart/2005/8/layout/hList6"/>
    <dgm:cxn modelId="{611F5783-E6D3-4150-9EBA-A3C2C39EB83D}" srcId="{0837B8AB-4534-4673-B33B-734183EE8DE5}" destId="{CC622CB5-F1B7-43CD-91D4-3491714E8437}" srcOrd="1" destOrd="0" parTransId="{DBD7318A-58F3-465B-A646-7B5291F3174D}" sibTransId="{DF717058-56F3-477F-92AF-9A1F71D7ADDF}"/>
    <dgm:cxn modelId="{8DCD789A-9772-486F-B2D4-62650CE83D4E}" type="presOf" srcId="{7393221D-FB8A-42A4-88E8-D1D40C9BB7F1}" destId="{1B84FCA7-F9EB-AE43-A9A3-F154483A31C3}" srcOrd="0" destOrd="1" presId="urn:microsoft.com/office/officeart/2005/8/layout/hList6"/>
    <dgm:cxn modelId="{80C85835-7722-4DEB-AD4C-44D5132C7744}" type="presOf" srcId="{940FFF24-BDD2-431B-B032-961D5F6CCBAC}" destId="{1B84FCA7-F9EB-AE43-A9A3-F154483A31C3}" srcOrd="0" destOrd="3" presId="urn:microsoft.com/office/officeart/2005/8/layout/hList6"/>
    <dgm:cxn modelId="{1C68C724-B060-4832-B762-D8D4F5908B84}" srcId="{0837B8AB-4534-4673-B33B-734183EE8DE5}" destId="{940FFF24-BDD2-431B-B032-961D5F6CCBAC}" srcOrd="2" destOrd="0" parTransId="{8E73E403-6B1B-4B7F-A52B-E2F36EDC3D10}" sibTransId="{3508D4F9-50C8-4DAC-8875-4C8F55632248}"/>
    <dgm:cxn modelId="{8CFBE3B1-7CFE-4907-8614-688E712AF155}" srcId="{36B1DF60-63F6-4788-823C-E482A2DA3A43}" destId="{0837B8AB-4534-4673-B33B-734183EE8DE5}" srcOrd="0" destOrd="0" parTransId="{EBD8BB9B-B2C2-4B08-9089-8408BB08BAF5}" sibTransId="{F3CB4D76-C3E8-4F9E-9354-A8E1F3DB030D}"/>
    <dgm:cxn modelId="{481026D3-E1C2-4223-9A00-504A7F638B8F}" type="presOf" srcId="{36B1DF60-63F6-4788-823C-E482A2DA3A43}" destId="{FC82D27B-688A-0643-88BB-6A8488FB39BC}" srcOrd="0" destOrd="0" presId="urn:microsoft.com/office/officeart/2005/8/layout/hList6"/>
    <dgm:cxn modelId="{EE8837C7-0B9E-4E3C-84BE-2D43E06F8B0C}" type="presOf" srcId="{CC622CB5-F1B7-43CD-91D4-3491714E8437}" destId="{1B84FCA7-F9EB-AE43-A9A3-F154483A31C3}" srcOrd="0" destOrd="2" presId="urn:microsoft.com/office/officeart/2005/8/layout/hList6"/>
    <dgm:cxn modelId="{C881CBCB-D950-4659-B2AC-525D543C42A3}" type="presParOf" srcId="{FC82D27B-688A-0643-88BB-6A8488FB39BC}" destId="{1B84FCA7-F9EB-AE43-A9A3-F154483A31C3}"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B11299-F0E4-4768-965C-D6D96FCE8870}" type="doc">
      <dgm:prSet loTypeId="urn:microsoft.com/office/officeart/2005/8/layout/hList6" loCatId="" qsTypeId="urn:microsoft.com/office/officeart/2005/8/quickstyle/simple1" qsCatId="simple" csTypeId="urn:microsoft.com/office/officeart/2005/8/colors/accent1_2" csCatId="accent1" phldr="1"/>
      <dgm:spPr/>
      <dgm:t>
        <a:bodyPr/>
        <a:lstStyle/>
        <a:p>
          <a:endParaRPr lang="en-US"/>
        </a:p>
      </dgm:t>
    </dgm:pt>
    <dgm:pt modelId="{9FBF6055-AE0A-4515-865A-F6FFE7675257}">
      <dgm:prSet phldrT="[Text]"/>
      <dgm:spPr/>
      <dgm:t>
        <a:bodyPr/>
        <a:lstStyle/>
        <a:p>
          <a:r>
            <a:rPr kumimoji="1" lang="en-GB" dirty="0" smtClean="0"/>
            <a:t>Router </a:t>
          </a:r>
          <a:r>
            <a:rPr kumimoji="1" lang="en-US" dirty="0" smtClean="0"/>
            <a:t>doesn’t  know every host in a group</a:t>
          </a:r>
          <a:endParaRPr lang="en-US" dirty="0"/>
        </a:p>
      </dgm:t>
    </dgm:pt>
    <dgm:pt modelId="{44C00B21-3C0E-49DE-BD9E-E9087A4CAEC1}" type="parTrans" cxnId="{502B650F-C1A7-427E-B43C-7D7D7D9D37D7}">
      <dgm:prSet/>
      <dgm:spPr/>
      <dgm:t>
        <a:bodyPr/>
        <a:lstStyle/>
        <a:p>
          <a:endParaRPr lang="en-US"/>
        </a:p>
      </dgm:t>
    </dgm:pt>
    <dgm:pt modelId="{EF9CBBD2-82B3-4033-B982-01EFA37334CC}" type="sibTrans" cxnId="{502B650F-C1A7-427E-B43C-7D7D7D9D37D7}">
      <dgm:prSet/>
      <dgm:spPr/>
      <dgm:t>
        <a:bodyPr/>
        <a:lstStyle/>
        <a:p>
          <a:endParaRPr lang="en-US"/>
        </a:p>
      </dgm:t>
    </dgm:pt>
    <dgm:pt modelId="{3C773FA4-1DAE-4E25-A91B-A52635DC38EA}">
      <dgm:prSet/>
      <dgm:spPr/>
      <dgm:t>
        <a:bodyPr/>
        <a:lstStyle/>
        <a:p>
          <a:r>
            <a:rPr kumimoji="1" lang="en-US" dirty="0" smtClean="0"/>
            <a:t>Needs to know at least one group member still active</a:t>
          </a:r>
          <a:endParaRPr kumimoji="1" lang="en-GB" dirty="0"/>
        </a:p>
      </dgm:t>
    </dgm:pt>
    <dgm:pt modelId="{00DF7B54-8ED8-44E3-A337-52EA22FEED65}" type="parTrans" cxnId="{94A4D342-0B49-438D-9B2C-91210325CEA3}">
      <dgm:prSet/>
      <dgm:spPr/>
      <dgm:t>
        <a:bodyPr/>
        <a:lstStyle/>
        <a:p>
          <a:endParaRPr lang="en-US"/>
        </a:p>
      </dgm:t>
    </dgm:pt>
    <dgm:pt modelId="{5FD8E163-8BB9-4CAE-AFDA-E1A71E4C6A77}" type="sibTrans" cxnId="{94A4D342-0B49-438D-9B2C-91210325CEA3}">
      <dgm:prSet/>
      <dgm:spPr/>
      <dgm:t>
        <a:bodyPr/>
        <a:lstStyle/>
        <a:p>
          <a:endParaRPr lang="en-US"/>
        </a:p>
      </dgm:t>
    </dgm:pt>
    <dgm:pt modelId="{1598A85B-EDE5-493A-8D77-551360D5CF72}">
      <dgm:prSet/>
      <dgm:spPr/>
      <dgm:t>
        <a:bodyPr/>
        <a:lstStyle/>
        <a:p>
          <a:r>
            <a:rPr kumimoji="1" lang="en-US" dirty="0" smtClean="0"/>
            <a:t>Each host in group sets timer with random delay</a:t>
          </a:r>
          <a:endParaRPr kumimoji="1" lang="en-GB" dirty="0"/>
        </a:p>
      </dgm:t>
    </dgm:pt>
    <dgm:pt modelId="{05D40079-E947-42C9-9607-C9349BB7F6AB}" type="parTrans" cxnId="{A21B12B7-02D4-4103-8DEB-382923C2718C}">
      <dgm:prSet/>
      <dgm:spPr/>
      <dgm:t>
        <a:bodyPr/>
        <a:lstStyle/>
        <a:p>
          <a:endParaRPr lang="en-US"/>
        </a:p>
      </dgm:t>
    </dgm:pt>
    <dgm:pt modelId="{409B9D0C-F995-40D2-A713-61216992DB3F}" type="sibTrans" cxnId="{A21B12B7-02D4-4103-8DEB-382923C2718C}">
      <dgm:prSet/>
      <dgm:spPr/>
      <dgm:t>
        <a:bodyPr/>
        <a:lstStyle/>
        <a:p>
          <a:endParaRPr lang="en-US"/>
        </a:p>
      </dgm:t>
    </dgm:pt>
    <dgm:pt modelId="{D898E8F2-DEE3-41E9-B7CF-E340CB663213}">
      <dgm:prSet/>
      <dgm:spPr/>
      <dgm:t>
        <a:bodyPr/>
        <a:lstStyle/>
        <a:p>
          <a:r>
            <a:rPr kumimoji="1" lang="en-US" dirty="0" smtClean="0"/>
            <a:t>Host hearing another report </a:t>
          </a:r>
          <a:r>
            <a:rPr kumimoji="1" lang="en-GB" dirty="0" smtClean="0"/>
            <a:t>cancels</a:t>
          </a:r>
          <a:r>
            <a:rPr kumimoji="1" lang="en-US" dirty="0" smtClean="0"/>
            <a:t> own</a:t>
          </a:r>
          <a:endParaRPr kumimoji="1" lang="en-GB" dirty="0"/>
        </a:p>
      </dgm:t>
    </dgm:pt>
    <dgm:pt modelId="{E1EED684-1B4E-42B3-BFD2-D022C2F20C9D}" type="parTrans" cxnId="{65EA641B-0243-4B53-BDB9-238EB074E6F4}">
      <dgm:prSet/>
      <dgm:spPr/>
      <dgm:t>
        <a:bodyPr/>
        <a:lstStyle/>
        <a:p>
          <a:endParaRPr lang="en-US"/>
        </a:p>
      </dgm:t>
    </dgm:pt>
    <dgm:pt modelId="{CA597F28-0D1E-49D0-8CE7-DF2A5EF40AE9}" type="sibTrans" cxnId="{65EA641B-0243-4B53-BDB9-238EB074E6F4}">
      <dgm:prSet/>
      <dgm:spPr/>
      <dgm:t>
        <a:bodyPr/>
        <a:lstStyle/>
        <a:p>
          <a:endParaRPr lang="en-US"/>
        </a:p>
      </dgm:t>
    </dgm:pt>
    <dgm:pt modelId="{DA30FD9E-91F5-404E-90E9-73D648233BAF}">
      <dgm:prSet/>
      <dgm:spPr/>
      <dgm:t>
        <a:bodyPr/>
        <a:lstStyle/>
        <a:p>
          <a:r>
            <a:rPr kumimoji="1" lang="en-US" dirty="0" smtClean="0"/>
            <a:t>If timer expires, host sends report</a:t>
          </a:r>
          <a:endParaRPr kumimoji="1" lang="en-GB" dirty="0"/>
        </a:p>
      </dgm:t>
    </dgm:pt>
    <dgm:pt modelId="{5839B5BE-E5BA-43C7-93D6-ED24E1231447}" type="parTrans" cxnId="{401A0942-0B79-45B8-991E-CB0BD9069ADF}">
      <dgm:prSet/>
      <dgm:spPr/>
      <dgm:t>
        <a:bodyPr/>
        <a:lstStyle/>
        <a:p>
          <a:endParaRPr lang="en-US"/>
        </a:p>
      </dgm:t>
    </dgm:pt>
    <dgm:pt modelId="{1C0ED7E3-534F-4B24-A955-264EEDB482B4}" type="sibTrans" cxnId="{401A0942-0B79-45B8-991E-CB0BD9069ADF}">
      <dgm:prSet/>
      <dgm:spPr/>
      <dgm:t>
        <a:bodyPr/>
        <a:lstStyle/>
        <a:p>
          <a:endParaRPr lang="en-US"/>
        </a:p>
      </dgm:t>
    </dgm:pt>
    <dgm:pt modelId="{41CF2ADA-3088-4D78-BC24-6624390E00EE}">
      <dgm:prSet/>
      <dgm:spPr/>
      <dgm:t>
        <a:bodyPr/>
        <a:lstStyle/>
        <a:p>
          <a:r>
            <a:rPr kumimoji="1" lang="en-GB" dirty="0" smtClean="0"/>
            <a:t>Only</a:t>
          </a:r>
          <a:r>
            <a:rPr kumimoji="1" lang="en-US" dirty="0" smtClean="0"/>
            <a:t> one member of each group </a:t>
          </a:r>
          <a:r>
            <a:rPr kumimoji="1" lang="en-GB" dirty="0" smtClean="0"/>
            <a:t>reports </a:t>
          </a:r>
          <a:r>
            <a:rPr kumimoji="1" lang="en-US" dirty="0" smtClean="0"/>
            <a:t>to router</a:t>
          </a:r>
          <a:endParaRPr kumimoji="1" lang="en-US" dirty="0"/>
        </a:p>
      </dgm:t>
    </dgm:pt>
    <dgm:pt modelId="{76CDBD29-BF7F-49DE-99F0-3E8162A4A19C}" type="parTrans" cxnId="{18136C92-F9C7-4EE9-A246-B35C02F769E8}">
      <dgm:prSet/>
      <dgm:spPr/>
      <dgm:t>
        <a:bodyPr/>
        <a:lstStyle/>
        <a:p>
          <a:endParaRPr lang="en-US"/>
        </a:p>
      </dgm:t>
    </dgm:pt>
    <dgm:pt modelId="{E390E884-E4FD-44FD-9535-20EBD21CD704}" type="sibTrans" cxnId="{18136C92-F9C7-4EE9-A246-B35C02F769E8}">
      <dgm:prSet/>
      <dgm:spPr/>
      <dgm:t>
        <a:bodyPr/>
        <a:lstStyle/>
        <a:p>
          <a:endParaRPr lang="en-US"/>
        </a:p>
      </dgm:t>
    </dgm:pt>
    <dgm:pt modelId="{12AA808C-F670-0143-A6EA-06C6A3E10E54}" type="pres">
      <dgm:prSet presAssocID="{4DB11299-F0E4-4768-965C-D6D96FCE8870}" presName="Name0" presStyleCnt="0">
        <dgm:presLayoutVars>
          <dgm:dir/>
          <dgm:resizeHandles val="exact"/>
        </dgm:presLayoutVars>
      </dgm:prSet>
      <dgm:spPr/>
      <dgm:t>
        <a:bodyPr/>
        <a:lstStyle/>
        <a:p>
          <a:endParaRPr lang="en-US"/>
        </a:p>
      </dgm:t>
    </dgm:pt>
    <dgm:pt modelId="{4175AEE0-BE14-724A-B274-30374DE53E81}" type="pres">
      <dgm:prSet presAssocID="{9FBF6055-AE0A-4515-865A-F6FFE7675257}" presName="node" presStyleLbl="node1" presStyleIdx="0" presStyleCnt="1">
        <dgm:presLayoutVars>
          <dgm:bulletEnabled val="1"/>
        </dgm:presLayoutVars>
      </dgm:prSet>
      <dgm:spPr/>
      <dgm:t>
        <a:bodyPr/>
        <a:lstStyle/>
        <a:p>
          <a:endParaRPr lang="en-US"/>
        </a:p>
      </dgm:t>
    </dgm:pt>
  </dgm:ptLst>
  <dgm:cxnLst>
    <dgm:cxn modelId="{10812DA0-B44F-486A-AC9F-CB9BC0336655}" type="presOf" srcId="{1598A85B-EDE5-493A-8D77-551360D5CF72}" destId="{4175AEE0-BE14-724A-B274-30374DE53E81}" srcOrd="0" destOrd="2" presId="urn:microsoft.com/office/officeart/2005/8/layout/hList6"/>
    <dgm:cxn modelId="{65EA641B-0243-4B53-BDB9-238EB074E6F4}" srcId="{9FBF6055-AE0A-4515-865A-F6FFE7675257}" destId="{D898E8F2-DEE3-41E9-B7CF-E340CB663213}" srcOrd="2" destOrd="0" parTransId="{E1EED684-1B4E-42B3-BFD2-D022C2F20C9D}" sibTransId="{CA597F28-0D1E-49D0-8CE7-DF2A5EF40AE9}"/>
    <dgm:cxn modelId="{A21B12B7-02D4-4103-8DEB-382923C2718C}" srcId="{9FBF6055-AE0A-4515-865A-F6FFE7675257}" destId="{1598A85B-EDE5-493A-8D77-551360D5CF72}" srcOrd="1" destOrd="0" parTransId="{05D40079-E947-42C9-9607-C9349BB7F6AB}" sibTransId="{409B9D0C-F995-40D2-A713-61216992DB3F}"/>
    <dgm:cxn modelId="{E270006F-063D-4721-9B53-986597E39248}" type="presOf" srcId="{4DB11299-F0E4-4768-965C-D6D96FCE8870}" destId="{12AA808C-F670-0143-A6EA-06C6A3E10E54}" srcOrd="0" destOrd="0" presId="urn:microsoft.com/office/officeart/2005/8/layout/hList6"/>
    <dgm:cxn modelId="{401A0942-0B79-45B8-991E-CB0BD9069ADF}" srcId="{9FBF6055-AE0A-4515-865A-F6FFE7675257}" destId="{DA30FD9E-91F5-404E-90E9-73D648233BAF}" srcOrd="3" destOrd="0" parTransId="{5839B5BE-E5BA-43C7-93D6-ED24E1231447}" sibTransId="{1C0ED7E3-534F-4B24-A955-264EEDB482B4}"/>
    <dgm:cxn modelId="{94A4D342-0B49-438D-9B2C-91210325CEA3}" srcId="{9FBF6055-AE0A-4515-865A-F6FFE7675257}" destId="{3C773FA4-1DAE-4E25-A91B-A52635DC38EA}" srcOrd="0" destOrd="0" parTransId="{00DF7B54-8ED8-44E3-A337-52EA22FEED65}" sibTransId="{5FD8E163-8BB9-4CAE-AFDA-E1A71E4C6A77}"/>
    <dgm:cxn modelId="{502B650F-C1A7-427E-B43C-7D7D7D9D37D7}" srcId="{4DB11299-F0E4-4768-965C-D6D96FCE8870}" destId="{9FBF6055-AE0A-4515-865A-F6FFE7675257}" srcOrd="0" destOrd="0" parTransId="{44C00B21-3C0E-49DE-BD9E-E9087A4CAEC1}" sibTransId="{EF9CBBD2-82B3-4033-B982-01EFA37334CC}"/>
    <dgm:cxn modelId="{18136C92-F9C7-4EE9-A246-B35C02F769E8}" srcId="{9FBF6055-AE0A-4515-865A-F6FFE7675257}" destId="{41CF2ADA-3088-4D78-BC24-6624390E00EE}" srcOrd="4" destOrd="0" parTransId="{76CDBD29-BF7F-49DE-99F0-3E8162A4A19C}" sibTransId="{E390E884-E4FD-44FD-9535-20EBD21CD704}"/>
    <dgm:cxn modelId="{B6AA4E32-34BD-4AB8-A513-8691955A29DE}" type="presOf" srcId="{3C773FA4-1DAE-4E25-A91B-A52635DC38EA}" destId="{4175AEE0-BE14-724A-B274-30374DE53E81}" srcOrd="0" destOrd="1" presId="urn:microsoft.com/office/officeart/2005/8/layout/hList6"/>
    <dgm:cxn modelId="{7319A3E3-F4E5-48BB-8113-42F7BB72CD13}" type="presOf" srcId="{D898E8F2-DEE3-41E9-B7CF-E340CB663213}" destId="{4175AEE0-BE14-724A-B274-30374DE53E81}" srcOrd="0" destOrd="3" presId="urn:microsoft.com/office/officeart/2005/8/layout/hList6"/>
    <dgm:cxn modelId="{DD7AF666-4972-4DD1-8004-EF8F14241272}" type="presOf" srcId="{9FBF6055-AE0A-4515-865A-F6FFE7675257}" destId="{4175AEE0-BE14-724A-B274-30374DE53E81}" srcOrd="0" destOrd="0" presId="urn:microsoft.com/office/officeart/2005/8/layout/hList6"/>
    <dgm:cxn modelId="{E1C3148D-48CB-457B-8B6C-177C39A17A30}" type="presOf" srcId="{41CF2ADA-3088-4D78-BC24-6624390E00EE}" destId="{4175AEE0-BE14-724A-B274-30374DE53E81}" srcOrd="0" destOrd="5" presId="urn:microsoft.com/office/officeart/2005/8/layout/hList6"/>
    <dgm:cxn modelId="{54952E7C-A5FC-4283-A7C9-D84C5555B6C3}" type="presOf" srcId="{DA30FD9E-91F5-404E-90E9-73D648233BAF}" destId="{4175AEE0-BE14-724A-B274-30374DE53E81}" srcOrd="0" destOrd="4" presId="urn:microsoft.com/office/officeart/2005/8/layout/hList6"/>
    <dgm:cxn modelId="{FCAC321E-21AC-4EC8-B917-172C0AB9914B}" type="presParOf" srcId="{12AA808C-F670-0143-A6EA-06C6A3E10E54}" destId="{4175AEE0-BE14-724A-B274-30374DE53E81}" srcOrd="0"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6CBB9C-78DD-474B-B0F5-C6BAFA3182E1}" type="doc">
      <dgm:prSet loTypeId="urn:microsoft.com/office/officeart/2008/layout/HalfCircleOrganizationChart" loCatId="" qsTypeId="urn:microsoft.com/office/officeart/2005/8/quickstyle/3D5" qsCatId="3D" csTypeId="urn:microsoft.com/office/officeart/2005/8/colors/accent1_2" csCatId="accent1" phldr="1"/>
      <dgm:spPr/>
      <dgm:t>
        <a:bodyPr/>
        <a:lstStyle/>
        <a:p>
          <a:endParaRPr lang="en-US"/>
        </a:p>
      </dgm:t>
    </dgm:pt>
    <dgm:pt modelId="{B46F9445-7761-744A-92E2-73179E3762C5}">
      <dgm:prSet phldrT="[Text]"/>
      <dgm:spPr/>
      <dgm:t>
        <a:bodyPr/>
        <a:lstStyle/>
        <a:p>
          <a:r>
            <a:rPr lang="en-US" dirty="0" smtClean="0">
              <a:solidFill>
                <a:schemeClr val="tx1"/>
              </a:solidFill>
            </a:rPr>
            <a:t>Defines two modes of operation:</a:t>
          </a:r>
          <a:endParaRPr lang="en-US" dirty="0">
            <a:solidFill>
              <a:schemeClr val="tx1"/>
            </a:solidFill>
          </a:endParaRPr>
        </a:p>
      </dgm:t>
    </dgm:pt>
    <dgm:pt modelId="{96BCCEE2-3088-1946-A183-CD835D12EFC9}" type="parTrans" cxnId="{98774A7D-AFAB-6646-A2D4-CA36994D7C22}">
      <dgm:prSet/>
      <dgm:spPr/>
      <dgm:t>
        <a:bodyPr/>
        <a:lstStyle/>
        <a:p>
          <a:endParaRPr lang="en-US"/>
        </a:p>
      </dgm:t>
    </dgm:pt>
    <dgm:pt modelId="{498CCAB2-C064-0E4A-993A-9B30754396B7}" type="sibTrans" cxnId="{98774A7D-AFAB-6646-A2D4-CA36994D7C22}">
      <dgm:prSet/>
      <dgm:spPr/>
      <dgm:t>
        <a:bodyPr/>
        <a:lstStyle/>
        <a:p>
          <a:endParaRPr lang="en-US"/>
        </a:p>
      </dgm:t>
    </dgm:pt>
    <dgm:pt modelId="{D05EE040-1544-F240-A415-5AEF4EF1D875}">
      <dgm:prSet/>
      <dgm:spPr/>
      <dgm:t>
        <a:bodyPr/>
        <a:lstStyle/>
        <a:p>
          <a:r>
            <a:rPr lang="en-US" dirty="0" smtClean="0">
              <a:solidFill>
                <a:schemeClr val="tx1"/>
              </a:solidFill>
            </a:rPr>
            <a:t>Dense-mode</a:t>
          </a:r>
        </a:p>
      </dgm:t>
    </dgm:pt>
    <dgm:pt modelId="{F11D3AF8-CDF2-1E4D-93BE-7844E6E155B0}" type="parTrans" cxnId="{307D0B08-4E7A-FC44-ACC4-CDABB5F21769}">
      <dgm:prSet/>
      <dgm:spPr>
        <a:ln>
          <a:solidFill>
            <a:schemeClr val="tx1"/>
          </a:solidFill>
        </a:ln>
      </dgm:spPr>
      <dgm:t>
        <a:bodyPr/>
        <a:lstStyle/>
        <a:p>
          <a:endParaRPr lang="en-US"/>
        </a:p>
      </dgm:t>
    </dgm:pt>
    <dgm:pt modelId="{5FB25ED6-9FD6-A641-B252-445D4B548BCD}" type="sibTrans" cxnId="{307D0B08-4E7A-FC44-ACC4-CDABB5F21769}">
      <dgm:prSet/>
      <dgm:spPr/>
      <dgm:t>
        <a:bodyPr/>
        <a:lstStyle/>
        <a:p>
          <a:endParaRPr lang="en-US"/>
        </a:p>
      </dgm:t>
    </dgm:pt>
    <dgm:pt modelId="{CE80DE51-50D2-C24D-AEDD-EB0E6E67FC19}">
      <dgm:prSet/>
      <dgm:spPr/>
      <dgm:t>
        <a:bodyPr/>
        <a:lstStyle/>
        <a:p>
          <a:r>
            <a:rPr lang="en-US" dirty="0" smtClean="0">
              <a:solidFill>
                <a:schemeClr val="tx1"/>
              </a:solidFill>
            </a:rPr>
            <a:t>Sparse-mode</a:t>
          </a:r>
        </a:p>
      </dgm:t>
    </dgm:pt>
    <dgm:pt modelId="{479892FA-7FFC-C442-B795-9FDBBBE0E034}" type="parTrans" cxnId="{C53F4F4E-DF5A-4246-BEBF-7E700DF3BEE7}">
      <dgm:prSet/>
      <dgm:spPr>
        <a:ln>
          <a:solidFill>
            <a:schemeClr val="tx1"/>
          </a:solidFill>
        </a:ln>
      </dgm:spPr>
      <dgm:t>
        <a:bodyPr/>
        <a:lstStyle/>
        <a:p>
          <a:endParaRPr lang="en-US"/>
        </a:p>
      </dgm:t>
    </dgm:pt>
    <dgm:pt modelId="{5E88A8B4-A837-524F-974A-3B5E6906A1B1}" type="sibTrans" cxnId="{C53F4F4E-DF5A-4246-BEBF-7E700DF3BEE7}">
      <dgm:prSet/>
      <dgm:spPr/>
      <dgm:t>
        <a:bodyPr/>
        <a:lstStyle/>
        <a:p>
          <a:endParaRPr lang="en-US"/>
        </a:p>
      </dgm:t>
    </dgm:pt>
    <dgm:pt modelId="{C68887C4-C3A2-E344-B722-3F3FC1918270}" type="pres">
      <dgm:prSet presAssocID="{846CBB9C-78DD-474B-B0F5-C6BAFA3182E1}" presName="Name0" presStyleCnt="0">
        <dgm:presLayoutVars>
          <dgm:orgChart val="1"/>
          <dgm:chPref val="1"/>
          <dgm:dir/>
          <dgm:animOne val="branch"/>
          <dgm:animLvl val="lvl"/>
          <dgm:resizeHandles/>
        </dgm:presLayoutVars>
      </dgm:prSet>
      <dgm:spPr/>
      <dgm:t>
        <a:bodyPr/>
        <a:lstStyle/>
        <a:p>
          <a:endParaRPr lang="en-US"/>
        </a:p>
      </dgm:t>
    </dgm:pt>
    <dgm:pt modelId="{94E27B70-D1D3-AB42-AA4B-BEBDE744B881}" type="pres">
      <dgm:prSet presAssocID="{B46F9445-7761-744A-92E2-73179E3762C5}" presName="hierRoot1" presStyleCnt="0">
        <dgm:presLayoutVars>
          <dgm:hierBranch val="init"/>
        </dgm:presLayoutVars>
      </dgm:prSet>
      <dgm:spPr/>
    </dgm:pt>
    <dgm:pt modelId="{E865FC81-2773-2746-9EBB-F3C86C9BA217}" type="pres">
      <dgm:prSet presAssocID="{B46F9445-7761-744A-92E2-73179E3762C5}" presName="rootComposite1" presStyleCnt="0"/>
      <dgm:spPr/>
    </dgm:pt>
    <dgm:pt modelId="{9CBD8AB8-7EE0-264F-AED5-EAE435570ADF}" type="pres">
      <dgm:prSet presAssocID="{B46F9445-7761-744A-92E2-73179E3762C5}" presName="rootText1" presStyleLbl="alignAcc1" presStyleIdx="0" presStyleCnt="0">
        <dgm:presLayoutVars>
          <dgm:chPref val="3"/>
        </dgm:presLayoutVars>
      </dgm:prSet>
      <dgm:spPr/>
      <dgm:t>
        <a:bodyPr/>
        <a:lstStyle/>
        <a:p>
          <a:endParaRPr lang="en-US"/>
        </a:p>
      </dgm:t>
    </dgm:pt>
    <dgm:pt modelId="{23D95F79-5B6B-594D-8EC8-D1A376C0BAED}" type="pres">
      <dgm:prSet presAssocID="{B46F9445-7761-744A-92E2-73179E3762C5}" presName="topArc1" presStyleLbl="parChTrans1D1" presStyleIdx="0" presStyleCnt="6"/>
      <dgm:spPr>
        <a:ln>
          <a:solidFill>
            <a:schemeClr val="tx1"/>
          </a:solidFill>
        </a:ln>
      </dgm:spPr>
    </dgm:pt>
    <dgm:pt modelId="{0F39AC6C-1C9C-6141-9083-836D4CFD5F21}" type="pres">
      <dgm:prSet presAssocID="{B46F9445-7761-744A-92E2-73179E3762C5}" presName="bottomArc1" presStyleLbl="parChTrans1D1" presStyleIdx="1" presStyleCnt="6"/>
      <dgm:spPr>
        <a:ln>
          <a:solidFill>
            <a:schemeClr val="tx1"/>
          </a:solidFill>
        </a:ln>
      </dgm:spPr>
    </dgm:pt>
    <dgm:pt modelId="{B4569711-68D4-C34D-AD0C-209B1D5FD72D}" type="pres">
      <dgm:prSet presAssocID="{B46F9445-7761-744A-92E2-73179E3762C5}" presName="topConnNode1" presStyleLbl="node1" presStyleIdx="0" presStyleCnt="0"/>
      <dgm:spPr/>
      <dgm:t>
        <a:bodyPr/>
        <a:lstStyle/>
        <a:p>
          <a:endParaRPr lang="en-US"/>
        </a:p>
      </dgm:t>
    </dgm:pt>
    <dgm:pt modelId="{829A78AF-C999-2B4A-AD4F-C031904D2F1A}" type="pres">
      <dgm:prSet presAssocID="{B46F9445-7761-744A-92E2-73179E3762C5}" presName="hierChild2" presStyleCnt="0"/>
      <dgm:spPr/>
    </dgm:pt>
    <dgm:pt modelId="{23D4A5CB-5B3B-DC4E-88CB-F673906AE1B6}" type="pres">
      <dgm:prSet presAssocID="{F11D3AF8-CDF2-1E4D-93BE-7844E6E155B0}" presName="Name28" presStyleLbl="parChTrans1D2" presStyleIdx="0" presStyleCnt="2"/>
      <dgm:spPr/>
      <dgm:t>
        <a:bodyPr/>
        <a:lstStyle/>
        <a:p>
          <a:endParaRPr lang="en-US"/>
        </a:p>
      </dgm:t>
    </dgm:pt>
    <dgm:pt modelId="{99DFC622-A63D-D444-A6B5-5469534B10DE}" type="pres">
      <dgm:prSet presAssocID="{D05EE040-1544-F240-A415-5AEF4EF1D875}" presName="hierRoot2" presStyleCnt="0">
        <dgm:presLayoutVars>
          <dgm:hierBranch val="init"/>
        </dgm:presLayoutVars>
      </dgm:prSet>
      <dgm:spPr/>
    </dgm:pt>
    <dgm:pt modelId="{A21208E0-81CB-6C43-8EC1-79712CD54A46}" type="pres">
      <dgm:prSet presAssocID="{D05EE040-1544-F240-A415-5AEF4EF1D875}" presName="rootComposite2" presStyleCnt="0"/>
      <dgm:spPr/>
    </dgm:pt>
    <dgm:pt modelId="{44A6EFBE-848C-6A4E-92E7-2BD3AA3E594D}" type="pres">
      <dgm:prSet presAssocID="{D05EE040-1544-F240-A415-5AEF4EF1D875}" presName="rootText2" presStyleLbl="alignAcc1" presStyleIdx="0" presStyleCnt="0">
        <dgm:presLayoutVars>
          <dgm:chPref val="3"/>
        </dgm:presLayoutVars>
      </dgm:prSet>
      <dgm:spPr/>
      <dgm:t>
        <a:bodyPr/>
        <a:lstStyle/>
        <a:p>
          <a:endParaRPr lang="en-US"/>
        </a:p>
      </dgm:t>
    </dgm:pt>
    <dgm:pt modelId="{AB0BC9F4-3D4F-A942-A565-B1E42FB1228F}" type="pres">
      <dgm:prSet presAssocID="{D05EE040-1544-F240-A415-5AEF4EF1D875}" presName="topArc2" presStyleLbl="parChTrans1D1" presStyleIdx="2" presStyleCnt="6"/>
      <dgm:spPr>
        <a:ln>
          <a:solidFill>
            <a:schemeClr val="tx1"/>
          </a:solidFill>
        </a:ln>
      </dgm:spPr>
    </dgm:pt>
    <dgm:pt modelId="{7D2384C4-1DF3-8E49-8868-BACA36655C22}" type="pres">
      <dgm:prSet presAssocID="{D05EE040-1544-F240-A415-5AEF4EF1D875}" presName="bottomArc2" presStyleLbl="parChTrans1D1" presStyleIdx="3" presStyleCnt="6"/>
      <dgm:spPr>
        <a:ln>
          <a:solidFill>
            <a:schemeClr val="tx1"/>
          </a:solidFill>
        </a:ln>
      </dgm:spPr>
    </dgm:pt>
    <dgm:pt modelId="{0902977D-55D3-0746-8ECE-8BB1F295F4C0}" type="pres">
      <dgm:prSet presAssocID="{D05EE040-1544-F240-A415-5AEF4EF1D875}" presName="topConnNode2" presStyleLbl="node2" presStyleIdx="0" presStyleCnt="0"/>
      <dgm:spPr/>
      <dgm:t>
        <a:bodyPr/>
        <a:lstStyle/>
        <a:p>
          <a:endParaRPr lang="en-US"/>
        </a:p>
      </dgm:t>
    </dgm:pt>
    <dgm:pt modelId="{340A461A-0ADC-1F42-A8CF-B62CA3B83191}" type="pres">
      <dgm:prSet presAssocID="{D05EE040-1544-F240-A415-5AEF4EF1D875}" presName="hierChild4" presStyleCnt="0"/>
      <dgm:spPr/>
    </dgm:pt>
    <dgm:pt modelId="{C76A8420-1BF0-284F-9D57-3E93B3E00354}" type="pres">
      <dgm:prSet presAssocID="{D05EE040-1544-F240-A415-5AEF4EF1D875}" presName="hierChild5" presStyleCnt="0"/>
      <dgm:spPr/>
    </dgm:pt>
    <dgm:pt modelId="{7099B4C9-ABB3-5F42-A891-BF210855CF91}" type="pres">
      <dgm:prSet presAssocID="{479892FA-7FFC-C442-B795-9FDBBBE0E034}" presName="Name28" presStyleLbl="parChTrans1D2" presStyleIdx="1" presStyleCnt="2"/>
      <dgm:spPr/>
      <dgm:t>
        <a:bodyPr/>
        <a:lstStyle/>
        <a:p>
          <a:endParaRPr lang="en-US"/>
        </a:p>
      </dgm:t>
    </dgm:pt>
    <dgm:pt modelId="{E5A53E51-9B1F-8746-A1AF-A1677F83E844}" type="pres">
      <dgm:prSet presAssocID="{CE80DE51-50D2-C24D-AEDD-EB0E6E67FC19}" presName="hierRoot2" presStyleCnt="0">
        <dgm:presLayoutVars>
          <dgm:hierBranch val="init"/>
        </dgm:presLayoutVars>
      </dgm:prSet>
      <dgm:spPr/>
    </dgm:pt>
    <dgm:pt modelId="{362E30DA-F72C-8447-8FC1-56F36BCC2CA4}" type="pres">
      <dgm:prSet presAssocID="{CE80DE51-50D2-C24D-AEDD-EB0E6E67FC19}" presName="rootComposite2" presStyleCnt="0"/>
      <dgm:spPr/>
    </dgm:pt>
    <dgm:pt modelId="{9F46B73C-455C-3448-996A-F869504C6E50}" type="pres">
      <dgm:prSet presAssocID="{CE80DE51-50D2-C24D-AEDD-EB0E6E67FC19}" presName="rootText2" presStyleLbl="alignAcc1" presStyleIdx="0" presStyleCnt="0">
        <dgm:presLayoutVars>
          <dgm:chPref val="3"/>
        </dgm:presLayoutVars>
      </dgm:prSet>
      <dgm:spPr/>
      <dgm:t>
        <a:bodyPr/>
        <a:lstStyle/>
        <a:p>
          <a:endParaRPr lang="en-US"/>
        </a:p>
      </dgm:t>
    </dgm:pt>
    <dgm:pt modelId="{C86819BB-9DEF-2B4E-A65E-BF5065C55001}" type="pres">
      <dgm:prSet presAssocID="{CE80DE51-50D2-C24D-AEDD-EB0E6E67FC19}" presName="topArc2" presStyleLbl="parChTrans1D1" presStyleIdx="4" presStyleCnt="6"/>
      <dgm:spPr>
        <a:ln>
          <a:solidFill>
            <a:schemeClr val="tx1"/>
          </a:solidFill>
        </a:ln>
      </dgm:spPr>
    </dgm:pt>
    <dgm:pt modelId="{CC596BC3-B308-3740-9642-EFBD1B2956F4}" type="pres">
      <dgm:prSet presAssocID="{CE80DE51-50D2-C24D-AEDD-EB0E6E67FC19}" presName="bottomArc2" presStyleLbl="parChTrans1D1" presStyleIdx="5" presStyleCnt="6"/>
      <dgm:spPr>
        <a:ln>
          <a:solidFill>
            <a:schemeClr val="tx1"/>
          </a:solidFill>
        </a:ln>
      </dgm:spPr>
    </dgm:pt>
    <dgm:pt modelId="{2136A4E5-0ABC-D946-AF5A-4114647014D3}" type="pres">
      <dgm:prSet presAssocID="{CE80DE51-50D2-C24D-AEDD-EB0E6E67FC19}" presName="topConnNode2" presStyleLbl="node2" presStyleIdx="0" presStyleCnt="0"/>
      <dgm:spPr/>
      <dgm:t>
        <a:bodyPr/>
        <a:lstStyle/>
        <a:p>
          <a:endParaRPr lang="en-US"/>
        </a:p>
      </dgm:t>
    </dgm:pt>
    <dgm:pt modelId="{82AE2C09-3E77-D440-BB66-E2A3AA8BE844}" type="pres">
      <dgm:prSet presAssocID="{CE80DE51-50D2-C24D-AEDD-EB0E6E67FC19}" presName="hierChild4" presStyleCnt="0"/>
      <dgm:spPr/>
    </dgm:pt>
    <dgm:pt modelId="{2B1FD11F-F22E-6E4E-BD11-C32CF7D62837}" type="pres">
      <dgm:prSet presAssocID="{CE80DE51-50D2-C24D-AEDD-EB0E6E67FC19}" presName="hierChild5" presStyleCnt="0"/>
      <dgm:spPr/>
    </dgm:pt>
    <dgm:pt modelId="{A6CB450A-538F-3941-A98C-5665A0B2436C}" type="pres">
      <dgm:prSet presAssocID="{B46F9445-7761-744A-92E2-73179E3762C5}" presName="hierChild3" presStyleCnt="0"/>
      <dgm:spPr/>
    </dgm:pt>
  </dgm:ptLst>
  <dgm:cxnLst>
    <dgm:cxn modelId="{6BFCFF66-25F9-46B0-8224-F585EA8D2A2C}" type="presOf" srcId="{B46F9445-7761-744A-92E2-73179E3762C5}" destId="{9CBD8AB8-7EE0-264F-AED5-EAE435570ADF}" srcOrd="0" destOrd="0" presId="urn:microsoft.com/office/officeart/2008/layout/HalfCircleOrganizationChart"/>
    <dgm:cxn modelId="{DE7EDED8-A59E-4ED3-A4E1-40480844A1FD}" type="presOf" srcId="{F11D3AF8-CDF2-1E4D-93BE-7844E6E155B0}" destId="{23D4A5CB-5B3B-DC4E-88CB-F673906AE1B6}" srcOrd="0" destOrd="0" presId="urn:microsoft.com/office/officeart/2008/layout/HalfCircleOrganizationChart"/>
    <dgm:cxn modelId="{9B0FBD3D-AC15-4525-855D-3110DA9D3F43}" type="presOf" srcId="{D05EE040-1544-F240-A415-5AEF4EF1D875}" destId="{0902977D-55D3-0746-8ECE-8BB1F295F4C0}" srcOrd="1" destOrd="0" presId="urn:microsoft.com/office/officeart/2008/layout/HalfCircleOrganizationChart"/>
    <dgm:cxn modelId="{C8172F95-1847-4A78-AE52-FF06E98F4F84}" type="presOf" srcId="{CE80DE51-50D2-C24D-AEDD-EB0E6E67FC19}" destId="{9F46B73C-455C-3448-996A-F869504C6E50}" srcOrd="0" destOrd="0" presId="urn:microsoft.com/office/officeart/2008/layout/HalfCircleOrganizationChart"/>
    <dgm:cxn modelId="{98774A7D-AFAB-6646-A2D4-CA36994D7C22}" srcId="{846CBB9C-78DD-474B-B0F5-C6BAFA3182E1}" destId="{B46F9445-7761-744A-92E2-73179E3762C5}" srcOrd="0" destOrd="0" parTransId="{96BCCEE2-3088-1946-A183-CD835D12EFC9}" sibTransId="{498CCAB2-C064-0E4A-993A-9B30754396B7}"/>
    <dgm:cxn modelId="{1B747121-C8D0-4233-A59A-B501370F7A1A}" type="presOf" srcId="{CE80DE51-50D2-C24D-AEDD-EB0E6E67FC19}" destId="{2136A4E5-0ABC-D946-AF5A-4114647014D3}" srcOrd="1" destOrd="0" presId="urn:microsoft.com/office/officeart/2008/layout/HalfCircleOrganizationChart"/>
    <dgm:cxn modelId="{C53F4F4E-DF5A-4246-BEBF-7E700DF3BEE7}" srcId="{B46F9445-7761-744A-92E2-73179E3762C5}" destId="{CE80DE51-50D2-C24D-AEDD-EB0E6E67FC19}" srcOrd="1" destOrd="0" parTransId="{479892FA-7FFC-C442-B795-9FDBBBE0E034}" sibTransId="{5E88A8B4-A837-524F-974A-3B5E6906A1B1}"/>
    <dgm:cxn modelId="{F68709AB-3B09-40D8-828D-A4E8919D1854}" type="presOf" srcId="{846CBB9C-78DD-474B-B0F5-C6BAFA3182E1}" destId="{C68887C4-C3A2-E344-B722-3F3FC1918270}" srcOrd="0" destOrd="0" presId="urn:microsoft.com/office/officeart/2008/layout/HalfCircleOrganizationChart"/>
    <dgm:cxn modelId="{307D0B08-4E7A-FC44-ACC4-CDABB5F21769}" srcId="{B46F9445-7761-744A-92E2-73179E3762C5}" destId="{D05EE040-1544-F240-A415-5AEF4EF1D875}" srcOrd="0" destOrd="0" parTransId="{F11D3AF8-CDF2-1E4D-93BE-7844E6E155B0}" sibTransId="{5FB25ED6-9FD6-A641-B252-445D4B548BCD}"/>
    <dgm:cxn modelId="{A97E42E0-3F58-45C4-97D1-77CE1A3E6FE5}" type="presOf" srcId="{B46F9445-7761-744A-92E2-73179E3762C5}" destId="{B4569711-68D4-C34D-AD0C-209B1D5FD72D}" srcOrd="1" destOrd="0" presId="urn:microsoft.com/office/officeart/2008/layout/HalfCircleOrganizationChart"/>
    <dgm:cxn modelId="{96A3079D-072E-4FF5-BA15-17344E8EF364}" type="presOf" srcId="{D05EE040-1544-F240-A415-5AEF4EF1D875}" destId="{44A6EFBE-848C-6A4E-92E7-2BD3AA3E594D}" srcOrd="0" destOrd="0" presId="urn:microsoft.com/office/officeart/2008/layout/HalfCircleOrganizationChart"/>
    <dgm:cxn modelId="{4427D7AC-9918-4A19-AB61-41A22B4A60F8}" type="presOf" srcId="{479892FA-7FFC-C442-B795-9FDBBBE0E034}" destId="{7099B4C9-ABB3-5F42-A891-BF210855CF91}" srcOrd="0" destOrd="0" presId="urn:microsoft.com/office/officeart/2008/layout/HalfCircleOrganizationChart"/>
    <dgm:cxn modelId="{176E5D9B-BE1F-4E2F-8446-202D0A686739}" type="presParOf" srcId="{C68887C4-C3A2-E344-B722-3F3FC1918270}" destId="{94E27B70-D1D3-AB42-AA4B-BEBDE744B881}" srcOrd="0" destOrd="0" presId="urn:microsoft.com/office/officeart/2008/layout/HalfCircleOrganizationChart"/>
    <dgm:cxn modelId="{365E92E5-B7A6-4BD5-A6C0-A111F8B72B16}" type="presParOf" srcId="{94E27B70-D1D3-AB42-AA4B-BEBDE744B881}" destId="{E865FC81-2773-2746-9EBB-F3C86C9BA217}" srcOrd="0" destOrd="0" presId="urn:microsoft.com/office/officeart/2008/layout/HalfCircleOrganizationChart"/>
    <dgm:cxn modelId="{E2A9DC4B-F5DA-481E-B54A-80F668D9914C}" type="presParOf" srcId="{E865FC81-2773-2746-9EBB-F3C86C9BA217}" destId="{9CBD8AB8-7EE0-264F-AED5-EAE435570ADF}" srcOrd="0" destOrd="0" presId="urn:microsoft.com/office/officeart/2008/layout/HalfCircleOrganizationChart"/>
    <dgm:cxn modelId="{C7B527B7-748D-4BCD-83C8-0EE8BF5D0B1F}" type="presParOf" srcId="{E865FC81-2773-2746-9EBB-F3C86C9BA217}" destId="{23D95F79-5B6B-594D-8EC8-D1A376C0BAED}" srcOrd="1" destOrd="0" presId="urn:microsoft.com/office/officeart/2008/layout/HalfCircleOrganizationChart"/>
    <dgm:cxn modelId="{B1BBBB5B-DA0C-4BB7-A607-9CF409AF4997}" type="presParOf" srcId="{E865FC81-2773-2746-9EBB-F3C86C9BA217}" destId="{0F39AC6C-1C9C-6141-9083-836D4CFD5F21}" srcOrd="2" destOrd="0" presId="urn:microsoft.com/office/officeart/2008/layout/HalfCircleOrganizationChart"/>
    <dgm:cxn modelId="{53CD35F7-00EC-43AF-9BC8-FDD399CDBC5E}" type="presParOf" srcId="{E865FC81-2773-2746-9EBB-F3C86C9BA217}" destId="{B4569711-68D4-C34D-AD0C-209B1D5FD72D}" srcOrd="3" destOrd="0" presId="urn:microsoft.com/office/officeart/2008/layout/HalfCircleOrganizationChart"/>
    <dgm:cxn modelId="{8FE0ACAD-8A60-4FDB-AD42-CDD035F62CC8}" type="presParOf" srcId="{94E27B70-D1D3-AB42-AA4B-BEBDE744B881}" destId="{829A78AF-C999-2B4A-AD4F-C031904D2F1A}" srcOrd="1" destOrd="0" presId="urn:microsoft.com/office/officeart/2008/layout/HalfCircleOrganizationChart"/>
    <dgm:cxn modelId="{5F923C6A-DD71-4994-8969-3EDB950D6F56}" type="presParOf" srcId="{829A78AF-C999-2B4A-AD4F-C031904D2F1A}" destId="{23D4A5CB-5B3B-DC4E-88CB-F673906AE1B6}" srcOrd="0" destOrd="0" presId="urn:microsoft.com/office/officeart/2008/layout/HalfCircleOrganizationChart"/>
    <dgm:cxn modelId="{87D8CFF3-D658-4295-A57D-AF96925C70B0}" type="presParOf" srcId="{829A78AF-C999-2B4A-AD4F-C031904D2F1A}" destId="{99DFC622-A63D-D444-A6B5-5469534B10DE}" srcOrd="1" destOrd="0" presId="urn:microsoft.com/office/officeart/2008/layout/HalfCircleOrganizationChart"/>
    <dgm:cxn modelId="{92125E1B-23C4-4A8F-BCFA-55F2E1E52E00}" type="presParOf" srcId="{99DFC622-A63D-D444-A6B5-5469534B10DE}" destId="{A21208E0-81CB-6C43-8EC1-79712CD54A46}" srcOrd="0" destOrd="0" presId="urn:microsoft.com/office/officeart/2008/layout/HalfCircleOrganizationChart"/>
    <dgm:cxn modelId="{649CCC32-4B39-4459-9494-D7F9DC3577CA}" type="presParOf" srcId="{A21208E0-81CB-6C43-8EC1-79712CD54A46}" destId="{44A6EFBE-848C-6A4E-92E7-2BD3AA3E594D}" srcOrd="0" destOrd="0" presId="urn:microsoft.com/office/officeart/2008/layout/HalfCircleOrganizationChart"/>
    <dgm:cxn modelId="{B573477F-FD62-440D-92D2-A14ADC76158F}" type="presParOf" srcId="{A21208E0-81CB-6C43-8EC1-79712CD54A46}" destId="{AB0BC9F4-3D4F-A942-A565-B1E42FB1228F}" srcOrd="1" destOrd="0" presId="urn:microsoft.com/office/officeart/2008/layout/HalfCircleOrganizationChart"/>
    <dgm:cxn modelId="{509FF726-FF27-4DC2-810D-68DBE562409B}" type="presParOf" srcId="{A21208E0-81CB-6C43-8EC1-79712CD54A46}" destId="{7D2384C4-1DF3-8E49-8868-BACA36655C22}" srcOrd="2" destOrd="0" presId="urn:microsoft.com/office/officeart/2008/layout/HalfCircleOrganizationChart"/>
    <dgm:cxn modelId="{BF1B779C-BCE2-46B9-8AA4-2CC12274A8E8}" type="presParOf" srcId="{A21208E0-81CB-6C43-8EC1-79712CD54A46}" destId="{0902977D-55D3-0746-8ECE-8BB1F295F4C0}" srcOrd="3" destOrd="0" presId="urn:microsoft.com/office/officeart/2008/layout/HalfCircleOrganizationChart"/>
    <dgm:cxn modelId="{FF74BEDE-6A2E-4CB4-8537-2D99D60D2897}" type="presParOf" srcId="{99DFC622-A63D-D444-A6B5-5469534B10DE}" destId="{340A461A-0ADC-1F42-A8CF-B62CA3B83191}" srcOrd="1" destOrd="0" presId="urn:microsoft.com/office/officeart/2008/layout/HalfCircleOrganizationChart"/>
    <dgm:cxn modelId="{31DFB674-1DDB-4A49-ABED-E5871FB81956}" type="presParOf" srcId="{99DFC622-A63D-D444-A6B5-5469534B10DE}" destId="{C76A8420-1BF0-284F-9D57-3E93B3E00354}" srcOrd="2" destOrd="0" presId="urn:microsoft.com/office/officeart/2008/layout/HalfCircleOrganizationChart"/>
    <dgm:cxn modelId="{6DDB9640-F49B-4C60-8F89-A59D15B31F0F}" type="presParOf" srcId="{829A78AF-C999-2B4A-AD4F-C031904D2F1A}" destId="{7099B4C9-ABB3-5F42-A891-BF210855CF91}" srcOrd="2" destOrd="0" presId="urn:microsoft.com/office/officeart/2008/layout/HalfCircleOrganizationChart"/>
    <dgm:cxn modelId="{C5F95250-B5A0-464E-BDC3-32716631D131}" type="presParOf" srcId="{829A78AF-C999-2B4A-AD4F-C031904D2F1A}" destId="{E5A53E51-9B1F-8746-A1AF-A1677F83E844}" srcOrd="3" destOrd="0" presId="urn:microsoft.com/office/officeart/2008/layout/HalfCircleOrganizationChart"/>
    <dgm:cxn modelId="{2E49EFE1-B629-4282-AF2D-1E2925445E7A}" type="presParOf" srcId="{E5A53E51-9B1F-8746-A1AF-A1677F83E844}" destId="{362E30DA-F72C-8447-8FC1-56F36BCC2CA4}" srcOrd="0" destOrd="0" presId="urn:microsoft.com/office/officeart/2008/layout/HalfCircleOrganizationChart"/>
    <dgm:cxn modelId="{4DDA193B-9B10-4D85-9C9D-1B1E756DF2E4}" type="presParOf" srcId="{362E30DA-F72C-8447-8FC1-56F36BCC2CA4}" destId="{9F46B73C-455C-3448-996A-F869504C6E50}" srcOrd="0" destOrd="0" presId="urn:microsoft.com/office/officeart/2008/layout/HalfCircleOrganizationChart"/>
    <dgm:cxn modelId="{6DD8BDDF-872B-47B2-9205-F5ACB5C0144E}" type="presParOf" srcId="{362E30DA-F72C-8447-8FC1-56F36BCC2CA4}" destId="{C86819BB-9DEF-2B4E-A65E-BF5065C55001}" srcOrd="1" destOrd="0" presId="urn:microsoft.com/office/officeart/2008/layout/HalfCircleOrganizationChart"/>
    <dgm:cxn modelId="{717B03CD-4F7E-4AA3-B271-C325B737FB7E}" type="presParOf" srcId="{362E30DA-F72C-8447-8FC1-56F36BCC2CA4}" destId="{CC596BC3-B308-3740-9642-EFBD1B2956F4}" srcOrd="2" destOrd="0" presId="urn:microsoft.com/office/officeart/2008/layout/HalfCircleOrganizationChart"/>
    <dgm:cxn modelId="{97C3D7C8-DEC3-47C3-9B49-55EEFE2B6F10}" type="presParOf" srcId="{362E30DA-F72C-8447-8FC1-56F36BCC2CA4}" destId="{2136A4E5-0ABC-D946-AF5A-4114647014D3}" srcOrd="3" destOrd="0" presId="urn:microsoft.com/office/officeart/2008/layout/HalfCircleOrganizationChart"/>
    <dgm:cxn modelId="{32E159E9-F14F-4B12-9A18-9981F3E24A86}" type="presParOf" srcId="{E5A53E51-9B1F-8746-A1AF-A1677F83E844}" destId="{82AE2C09-3E77-D440-BB66-E2A3AA8BE844}" srcOrd="1" destOrd="0" presId="urn:microsoft.com/office/officeart/2008/layout/HalfCircleOrganizationChart"/>
    <dgm:cxn modelId="{B92FE011-EE45-4BD3-BEC4-DFFBF61ECF35}" type="presParOf" srcId="{E5A53E51-9B1F-8746-A1AF-A1677F83E844}" destId="{2B1FD11F-F22E-6E4E-BD11-C32CF7D62837}" srcOrd="2" destOrd="0" presId="urn:microsoft.com/office/officeart/2008/layout/HalfCircleOrganizationChart"/>
    <dgm:cxn modelId="{30C19291-5B7A-4285-97CD-1099DFA4CC56}" type="presParOf" srcId="{94E27B70-D1D3-AB42-AA4B-BEBDE744B881}" destId="{A6CB450A-538F-3941-A98C-5665A0B2436C}"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A2412EF-EF4F-6A4F-BF52-44A21EB5461C}" type="doc">
      <dgm:prSet loTypeId="urn:microsoft.com/office/officeart/2009/3/layout/HorizontalOrganizationChart" loCatId="" qsTypeId="urn:microsoft.com/office/officeart/2005/8/quickstyle/simple2" qsCatId="simple" csTypeId="urn:microsoft.com/office/officeart/2005/8/colors/accent1_2" csCatId="accent1" phldr="1"/>
      <dgm:spPr/>
      <dgm:t>
        <a:bodyPr/>
        <a:lstStyle/>
        <a:p>
          <a:endParaRPr lang="en-US"/>
        </a:p>
      </dgm:t>
    </dgm:pt>
    <dgm:pt modelId="{7E6DAC57-27CB-3A49-9AD7-15BEF127D00F}">
      <dgm:prSet phldrT="[Text]"/>
      <dgm:spPr/>
      <dgm:t>
        <a:bodyPr/>
        <a:lstStyle/>
        <a:p>
          <a:r>
            <a:rPr lang="en-US" smtClean="0"/>
            <a:t>The OpenFlow specification defines three types of tables in the logical switch architecture:</a:t>
          </a:r>
          <a:endParaRPr lang="en-US"/>
        </a:p>
      </dgm:t>
    </dgm:pt>
    <dgm:pt modelId="{37245916-9CDE-3C47-9FBE-40A1937A218B}" type="parTrans" cxnId="{03B10164-2761-1844-88DC-8BB2C5308205}">
      <dgm:prSet/>
      <dgm:spPr/>
      <dgm:t>
        <a:bodyPr/>
        <a:lstStyle/>
        <a:p>
          <a:endParaRPr lang="en-US"/>
        </a:p>
      </dgm:t>
    </dgm:pt>
    <dgm:pt modelId="{0E084849-2497-2442-B38C-029AAED72738}" type="sibTrans" cxnId="{03B10164-2761-1844-88DC-8BB2C5308205}">
      <dgm:prSet/>
      <dgm:spPr/>
      <dgm:t>
        <a:bodyPr/>
        <a:lstStyle/>
        <a:p>
          <a:endParaRPr lang="en-US"/>
        </a:p>
      </dgm:t>
    </dgm:pt>
    <dgm:pt modelId="{A22C818C-6F62-B045-A98C-7A762863BA02}">
      <dgm:prSet/>
      <dgm:spPr/>
      <dgm:t>
        <a:bodyPr/>
        <a:lstStyle/>
        <a:p>
          <a:r>
            <a:rPr lang="en-US" smtClean="0"/>
            <a:t>Flow table</a:t>
          </a:r>
          <a:endParaRPr lang="en-US" dirty="0" smtClean="0"/>
        </a:p>
      </dgm:t>
    </dgm:pt>
    <dgm:pt modelId="{A5F06841-56F0-4E43-ABC6-2BD63324F1C6}" type="parTrans" cxnId="{898D16EE-7D13-C242-B5FA-C967A9CD03FF}">
      <dgm:prSet/>
      <dgm:spPr/>
      <dgm:t>
        <a:bodyPr/>
        <a:lstStyle/>
        <a:p>
          <a:endParaRPr lang="en-US"/>
        </a:p>
      </dgm:t>
    </dgm:pt>
    <dgm:pt modelId="{9992FCC9-8B09-9048-B5CC-FE8ACA4304D2}" type="sibTrans" cxnId="{898D16EE-7D13-C242-B5FA-C967A9CD03FF}">
      <dgm:prSet/>
      <dgm:spPr/>
      <dgm:t>
        <a:bodyPr/>
        <a:lstStyle/>
        <a:p>
          <a:endParaRPr lang="en-US"/>
        </a:p>
      </dgm:t>
    </dgm:pt>
    <dgm:pt modelId="{09C6D7B7-D664-5A45-A4F5-11A541F1A25E}">
      <dgm:prSet/>
      <dgm:spPr/>
      <dgm:t>
        <a:bodyPr/>
        <a:lstStyle/>
        <a:p>
          <a:r>
            <a:rPr lang="en-US" smtClean="0"/>
            <a:t>Matches incoming packets to a particular flow and specifies what functions are to be performed on the packets</a:t>
          </a:r>
          <a:endParaRPr lang="en-US" dirty="0" smtClean="0"/>
        </a:p>
      </dgm:t>
    </dgm:pt>
    <dgm:pt modelId="{3C9081EA-E329-544B-96B4-D44573D32359}" type="parTrans" cxnId="{1A812EA0-ED77-4945-B062-30EA43571191}">
      <dgm:prSet/>
      <dgm:spPr/>
      <dgm:t>
        <a:bodyPr/>
        <a:lstStyle/>
        <a:p>
          <a:endParaRPr lang="en-US"/>
        </a:p>
      </dgm:t>
    </dgm:pt>
    <dgm:pt modelId="{2BEA4312-1189-3547-A9F0-A9BACC0F280F}" type="sibTrans" cxnId="{1A812EA0-ED77-4945-B062-30EA43571191}">
      <dgm:prSet/>
      <dgm:spPr/>
      <dgm:t>
        <a:bodyPr/>
        <a:lstStyle/>
        <a:p>
          <a:endParaRPr lang="en-US"/>
        </a:p>
      </dgm:t>
    </dgm:pt>
    <dgm:pt modelId="{D2C236E5-D354-CA46-8398-CA948EBDDABE}">
      <dgm:prSet/>
      <dgm:spPr/>
      <dgm:t>
        <a:bodyPr/>
        <a:lstStyle/>
        <a:p>
          <a:r>
            <a:rPr lang="en-US" smtClean="0"/>
            <a:t>There may be multiple flow tables that operate in a pipeline fashion</a:t>
          </a:r>
          <a:endParaRPr lang="en-US" dirty="0" smtClean="0"/>
        </a:p>
      </dgm:t>
    </dgm:pt>
    <dgm:pt modelId="{5F6D539F-D758-7246-94AC-187D8925BFF2}" type="parTrans" cxnId="{98882E31-91F1-5445-9C2C-7EB76E683B5E}">
      <dgm:prSet/>
      <dgm:spPr/>
      <dgm:t>
        <a:bodyPr/>
        <a:lstStyle/>
        <a:p>
          <a:endParaRPr lang="en-US"/>
        </a:p>
      </dgm:t>
    </dgm:pt>
    <dgm:pt modelId="{304EC1F3-3981-B84E-BB86-A8B1D192CFFE}" type="sibTrans" cxnId="{98882E31-91F1-5445-9C2C-7EB76E683B5E}">
      <dgm:prSet/>
      <dgm:spPr/>
      <dgm:t>
        <a:bodyPr/>
        <a:lstStyle/>
        <a:p>
          <a:endParaRPr lang="en-US"/>
        </a:p>
      </dgm:t>
    </dgm:pt>
    <dgm:pt modelId="{6C4FBB0F-E401-184E-B004-5AF6A8E5649A}">
      <dgm:prSet/>
      <dgm:spPr/>
      <dgm:t>
        <a:bodyPr/>
        <a:lstStyle/>
        <a:p>
          <a:r>
            <a:rPr lang="en-US" smtClean="0"/>
            <a:t>Group table</a:t>
          </a:r>
          <a:endParaRPr lang="en-US" dirty="0" smtClean="0"/>
        </a:p>
      </dgm:t>
    </dgm:pt>
    <dgm:pt modelId="{7710A1F2-ECE8-3E45-99C0-500B388F7AA9}" type="parTrans" cxnId="{50AA819D-7282-D64E-95C0-B967251E7C0E}">
      <dgm:prSet/>
      <dgm:spPr/>
      <dgm:t>
        <a:bodyPr/>
        <a:lstStyle/>
        <a:p>
          <a:endParaRPr lang="en-US"/>
        </a:p>
      </dgm:t>
    </dgm:pt>
    <dgm:pt modelId="{93A9DD45-8748-BD44-8FBC-048914BBAE09}" type="sibTrans" cxnId="{50AA819D-7282-D64E-95C0-B967251E7C0E}">
      <dgm:prSet/>
      <dgm:spPr/>
      <dgm:t>
        <a:bodyPr/>
        <a:lstStyle/>
        <a:p>
          <a:endParaRPr lang="en-US"/>
        </a:p>
      </dgm:t>
    </dgm:pt>
    <dgm:pt modelId="{9764CF9B-69C8-5A4D-BB54-F0E0C720A961}">
      <dgm:prSet/>
      <dgm:spPr/>
      <dgm:t>
        <a:bodyPr/>
        <a:lstStyle/>
        <a:p>
          <a:r>
            <a:rPr lang="en-US" smtClean="0"/>
            <a:t>May trigger a variety of actions that affect one or more flows</a:t>
          </a:r>
          <a:endParaRPr lang="en-US" dirty="0" smtClean="0"/>
        </a:p>
      </dgm:t>
    </dgm:pt>
    <dgm:pt modelId="{111EDF28-977B-6241-AFD8-DC2A257BA7D7}" type="parTrans" cxnId="{6136DAB6-6ADF-2B48-9AE6-43438D8E0247}">
      <dgm:prSet/>
      <dgm:spPr/>
      <dgm:t>
        <a:bodyPr/>
        <a:lstStyle/>
        <a:p>
          <a:endParaRPr lang="en-US"/>
        </a:p>
      </dgm:t>
    </dgm:pt>
    <dgm:pt modelId="{D2F8C9F4-B0CB-A14E-9BA6-01A024271C2F}" type="sibTrans" cxnId="{6136DAB6-6ADF-2B48-9AE6-43438D8E0247}">
      <dgm:prSet/>
      <dgm:spPr/>
      <dgm:t>
        <a:bodyPr/>
        <a:lstStyle/>
        <a:p>
          <a:endParaRPr lang="en-US"/>
        </a:p>
      </dgm:t>
    </dgm:pt>
    <dgm:pt modelId="{A4AC15D6-8E67-B748-8651-D08DE85BDA2F}">
      <dgm:prSet/>
      <dgm:spPr/>
      <dgm:t>
        <a:bodyPr/>
        <a:lstStyle/>
        <a:p>
          <a:r>
            <a:rPr lang="en-US" smtClean="0"/>
            <a:t>Meter table</a:t>
          </a:r>
          <a:endParaRPr lang="en-US" dirty="0" smtClean="0"/>
        </a:p>
      </dgm:t>
    </dgm:pt>
    <dgm:pt modelId="{605CF4AD-A942-1A42-B31E-B5DC6D818FE0}" type="parTrans" cxnId="{885C9835-9DE2-6F4F-97FA-670981A3809B}">
      <dgm:prSet/>
      <dgm:spPr/>
      <dgm:t>
        <a:bodyPr/>
        <a:lstStyle/>
        <a:p>
          <a:endParaRPr lang="en-US"/>
        </a:p>
      </dgm:t>
    </dgm:pt>
    <dgm:pt modelId="{E9E7CA78-90D5-8541-87FB-21CFFC47C9BB}" type="sibTrans" cxnId="{885C9835-9DE2-6F4F-97FA-670981A3809B}">
      <dgm:prSet/>
      <dgm:spPr/>
      <dgm:t>
        <a:bodyPr/>
        <a:lstStyle/>
        <a:p>
          <a:endParaRPr lang="en-US"/>
        </a:p>
      </dgm:t>
    </dgm:pt>
    <dgm:pt modelId="{862CCEDB-ACA5-1846-8C4A-194793C10D8F}">
      <dgm:prSet/>
      <dgm:spPr/>
      <dgm:t>
        <a:bodyPr/>
        <a:lstStyle/>
        <a:p>
          <a:r>
            <a:rPr lang="en-US" dirty="0" smtClean="0"/>
            <a:t>Can trigger a variety of performance-related actions on a flow</a:t>
          </a:r>
        </a:p>
      </dgm:t>
    </dgm:pt>
    <dgm:pt modelId="{3097B78B-5A88-4B46-B161-7A7068C743BC}" type="parTrans" cxnId="{BE3C7391-DDCA-0649-BD03-F8C28552120A}">
      <dgm:prSet/>
      <dgm:spPr/>
      <dgm:t>
        <a:bodyPr/>
        <a:lstStyle/>
        <a:p>
          <a:endParaRPr lang="en-US"/>
        </a:p>
      </dgm:t>
    </dgm:pt>
    <dgm:pt modelId="{B8E848D3-1A19-E14F-8D28-4658946E4A18}" type="sibTrans" cxnId="{BE3C7391-DDCA-0649-BD03-F8C28552120A}">
      <dgm:prSet/>
      <dgm:spPr/>
      <dgm:t>
        <a:bodyPr/>
        <a:lstStyle/>
        <a:p>
          <a:endParaRPr lang="en-US"/>
        </a:p>
      </dgm:t>
    </dgm:pt>
    <dgm:pt modelId="{689BC4BC-862A-484C-8AFF-8DC349FD9A0A}" type="pres">
      <dgm:prSet presAssocID="{9A2412EF-EF4F-6A4F-BF52-44A21EB5461C}" presName="hierChild1" presStyleCnt="0">
        <dgm:presLayoutVars>
          <dgm:orgChart val="1"/>
          <dgm:chPref val="1"/>
          <dgm:dir/>
          <dgm:animOne val="branch"/>
          <dgm:animLvl val="lvl"/>
          <dgm:resizeHandles/>
        </dgm:presLayoutVars>
      </dgm:prSet>
      <dgm:spPr/>
      <dgm:t>
        <a:bodyPr/>
        <a:lstStyle/>
        <a:p>
          <a:endParaRPr lang="en-US"/>
        </a:p>
      </dgm:t>
    </dgm:pt>
    <dgm:pt modelId="{31EC5BCE-D5AD-A948-B433-15F7E240EEB0}" type="pres">
      <dgm:prSet presAssocID="{7E6DAC57-27CB-3A49-9AD7-15BEF127D00F}" presName="hierRoot1" presStyleCnt="0">
        <dgm:presLayoutVars>
          <dgm:hierBranch val="init"/>
        </dgm:presLayoutVars>
      </dgm:prSet>
      <dgm:spPr/>
    </dgm:pt>
    <dgm:pt modelId="{A4C52FD7-B201-C846-8329-0D37E8166B66}" type="pres">
      <dgm:prSet presAssocID="{7E6DAC57-27CB-3A49-9AD7-15BEF127D00F}" presName="rootComposite1" presStyleCnt="0"/>
      <dgm:spPr/>
    </dgm:pt>
    <dgm:pt modelId="{3DD33A5A-C9B5-B544-A9E0-867960E1DE8E}" type="pres">
      <dgm:prSet presAssocID="{7E6DAC57-27CB-3A49-9AD7-15BEF127D00F}" presName="rootText1" presStyleLbl="node0" presStyleIdx="0" presStyleCnt="1">
        <dgm:presLayoutVars>
          <dgm:chPref val="3"/>
        </dgm:presLayoutVars>
      </dgm:prSet>
      <dgm:spPr/>
      <dgm:t>
        <a:bodyPr/>
        <a:lstStyle/>
        <a:p>
          <a:endParaRPr lang="en-US"/>
        </a:p>
      </dgm:t>
    </dgm:pt>
    <dgm:pt modelId="{F52583E0-4700-DE49-A10A-473AD35533A5}" type="pres">
      <dgm:prSet presAssocID="{7E6DAC57-27CB-3A49-9AD7-15BEF127D00F}" presName="rootConnector1" presStyleLbl="node1" presStyleIdx="0" presStyleCnt="0"/>
      <dgm:spPr/>
      <dgm:t>
        <a:bodyPr/>
        <a:lstStyle/>
        <a:p>
          <a:endParaRPr lang="en-US"/>
        </a:p>
      </dgm:t>
    </dgm:pt>
    <dgm:pt modelId="{FD865179-64C9-224E-835C-8179FBBCA11E}" type="pres">
      <dgm:prSet presAssocID="{7E6DAC57-27CB-3A49-9AD7-15BEF127D00F}" presName="hierChild2" presStyleCnt="0"/>
      <dgm:spPr/>
    </dgm:pt>
    <dgm:pt modelId="{C880987B-4821-F34E-96F0-AD3DBD7FCFB3}" type="pres">
      <dgm:prSet presAssocID="{A5F06841-56F0-4E43-ABC6-2BD63324F1C6}" presName="Name64" presStyleLbl="parChTrans1D2" presStyleIdx="0" presStyleCnt="3"/>
      <dgm:spPr/>
      <dgm:t>
        <a:bodyPr/>
        <a:lstStyle/>
        <a:p>
          <a:endParaRPr lang="en-US"/>
        </a:p>
      </dgm:t>
    </dgm:pt>
    <dgm:pt modelId="{8606D673-A19B-5B4E-BA50-19648CA0943D}" type="pres">
      <dgm:prSet presAssocID="{A22C818C-6F62-B045-A98C-7A762863BA02}" presName="hierRoot2" presStyleCnt="0">
        <dgm:presLayoutVars>
          <dgm:hierBranch val="init"/>
        </dgm:presLayoutVars>
      </dgm:prSet>
      <dgm:spPr/>
    </dgm:pt>
    <dgm:pt modelId="{83C3E5CB-80F1-1B47-9598-604F9BBA04BD}" type="pres">
      <dgm:prSet presAssocID="{A22C818C-6F62-B045-A98C-7A762863BA02}" presName="rootComposite" presStyleCnt="0"/>
      <dgm:spPr/>
    </dgm:pt>
    <dgm:pt modelId="{C1942EDE-A501-2246-BD52-75575115C12D}" type="pres">
      <dgm:prSet presAssocID="{A22C818C-6F62-B045-A98C-7A762863BA02}" presName="rootText" presStyleLbl="node2" presStyleIdx="0" presStyleCnt="3">
        <dgm:presLayoutVars>
          <dgm:chPref val="3"/>
        </dgm:presLayoutVars>
      </dgm:prSet>
      <dgm:spPr/>
      <dgm:t>
        <a:bodyPr/>
        <a:lstStyle/>
        <a:p>
          <a:endParaRPr lang="en-US"/>
        </a:p>
      </dgm:t>
    </dgm:pt>
    <dgm:pt modelId="{EA1908C4-124E-DF45-87F7-31EF14D59831}" type="pres">
      <dgm:prSet presAssocID="{A22C818C-6F62-B045-A98C-7A762863BA02}" presName="rootConnector" presStyleLbl="node2" presStyleIdx="0" presStyleCnt="3"/>
      <dgm:spPr/>
      <dgm:t>
        <a:bodyPr/>
        <a:lstStyle/>
        <a:p>
          <a:endParaRPr lang="en-US"/>
        </a:p>
      </dgm:t>
    </dgm:pt>
    <dgm:pt modelId="{46D5F45A-E61D-784F-82E3-E1F0D34CC4A8}" type="pres">
      <dgm:prSet presAssocID="{A22C818C-6F62-B045-A98C-7A762863BA02}" presName="hierChild4" presStyleCnt="0"/>
      <dgm:spPr/>
    </dgm:pt>
    <dgm:pt modelId="{C57C2974-09FF-D04A-BFDE-753005D92190}" type="pres">
      <dgm:prSet presAssocID="{3C9081EA-E329-544B-96B4-D44573D32359}" presName="Name64" presStyleLbl="parChTrans1D3" presStyleIdx="0" presStyleCnt="4"/>
      <dgm:spPr/>
      <dgm:t>
        <a:bodyPr/>
        <a:lstStyle/>
        <a:p>
          <a:endParaRPr lang="en-US"/>
        </a:p>
      </dgm:t>
    </dgm:pt>
    <dgm:pt modelId="{09CFF96E-CDDA-4049-9B18-2D35EDC540BF}" type="pres">
      <dgm:prSet presAssocID="{09C6D7B7-D664-5A45-A4F5-11A541F1A25E}" presName="hierRoot2" presStyleCnt="0">
        <dgm:presLayoutVars>
          <dgm:hierBranch val="init"/>
        </dgm:presLayoutVars>
      </dgm:prSet>
      <dgm:spPr/>
    </dgm:pt>
    <dgm:pt modelId="{65CFA2A4-B401-064E-AC0E-187E2FF14124}" type="pres">
      <dgm:prSet presAssocID="{09C6D7B7-D664-5A45-A4F5-11A541F1A25E}" presName="rootComposite" presStyleCnt="0"/>
      <dgm:spPr/>
    </dgm:pt>
    <dgm:pt modelId="{83DB5DD0-BE99-C044-A0E7-FFF9D059FF9B}" type="pres">
      <dgm:prSet presAssocID="{09C6D7B7-D664-5A45-A4F5-11A541F1A25E}" presName="rootText" presStyleLbl="node3" presStyleIdx="0" presStyleCnt="4">
        <dgm:presLayoutVars>
          <dgm:chPref val="3"/>
        </dgm:presLayoutVars>
      </dgm:prSet>
      <dgm:spPr/>
      <dgm:t>
        <a:bodyPr/>
        <a:lstStyle/>
        <a:p>
          <a:endParaRPr lang="en-US"/>
        </a:p>
      </dgm:t>
    </dgm:pt>
    <dgm:pt modelId="{CB67F8E9-05A1-5247-A12B-6F62EC9280F5}" type="pres">
      <dgm:prSet presAssocID="{09C6D7B7-D664-5A45-A4F5-11A541F1A25E}" presName="rootConnector" presStyleLbl="node3" presStyleIdx="0" presStyleCnt="4"/>
      <dgm:spPr/>
      <dgm:t>
        <a:bodyPr/>
        <a:lstStyle/>
        <a:p>
          <a:endParaRPr lang="en-US"/>
        </a:p>
      </dgm:t>
    </dgm:pt>
    <dgm:pt modelId="{ECACEF96-E949-9D45-80CE-EB4161676E7D}" type="pres">
      <dgm:prSet presAssocID="{09C6D7B7-D664-5A45-A4F5-11A541F1A25E}" presName="hierChild4" presStyleCnt="0"/>
      <dgm:spPr/>
    </dgm:pt>
    <dgm:pt modelId="{733546F7-17E3-DE4A-9A9E-E5B2AEEB480C}" type="pres">
      <dgm:prSet presAssocID="{09C6D7B7-D664-5A45-A4F5-11A541F1A25E}" presName="hierChild5" presStyleCnt="0"/>
      <dgm:spPr/>
    </dgm:pt>
    <dgm:pt modelId="{4D3482E1-BDBF-F443-AD59-66CF3C2D64F3}" type="pres">
      <dgm:prSet presAssocID="{5F6D539F-D758-7246-94AC-187D8925BFF2}" presName="Name64" presStyleLbl="parChTrans1D3" presStyleIdx="1" presStyleCnt="4"/>
      <dgm:spPr/>
      <dgm:t>
        <a:bodyPr/>
        <a:lstStyle/>
        <a:p>
          <a:endParaRPr lang="en-US"/>
        </a:p>
      </dgm:t>
    </dgm:pt>
    <dgm:pt modelId="{C6D1A58C-BBD5-F441-9D22-247725EAACFE}" type="pres">
      <dgm:prSet presAssocID="{D2C236E5-D354-CA46-8398-CA948EBDDABE}" presName="hierRoot2" presStyleCnt="0">
        <dgm:presLayoutVars>
          <dgm:hierBranch val="init"/>
        </dgm:presLayoutVars>
      </dgm:prSet>
      <dgm:spPr/>
    </dgm:pt>
    <dgm:pt modelId="{BA3F2CCB-6BFB-B540-A994-740D14B1CA42}" type="pres">
      <dgm:prSet presAssocID="{D2C236E5-D354-CA46-8398-CA948EBDDABE}" presName="rootComposite" presStyleCnt="0"/>
      <dgm:spPr/>
    </dgm:pt>
    <dgm:pt modelId="{478EBE87-6870-8147-9B1B-D721C2E00ACB}" type="pres">
      <dgm:prSet presAssocID="{D2C236E5-D354-CA46-8398-CA948EBDDABE}" presName="rootText" presStyleLbl="node3" presStyleIdx="1" presStyleCnt="4">
        <dgm:presLayoutVars>
          <dgm:chPref val="3"/>
        </dgm:presLayoutVars>
      </dgm:prSet>
      <dgm:spPr/>
      <dgm:t>
        <a:bodyPr/>
        <a:lstStyle/>
        <a:p>
          <a:endParaRPr lang="en-US"/>
        </a:p>
      </dgm:t>
    </dgm:pt>
    <dgm:pt modelId="{1DE50D79-AE8E-0340-84A2-96E1DB2710E3}" type="pres">
      <dgm:prSet presAssocID="{D2C236E5-D354-CA46-8398-CA948EBDDABE}" presName="rootConnector" presStyleLbl="node3" presStyleIdx="1" presStyleCnt="4"/>
      <dgm:spPr/>
      <dgm:t>
        <a:bodyPr/>
        <a:lstStyle/>
        <a:p>
          <a:endParaRPr lang="en-US"/>
        </a:p>
      </dgm:t>
    </dgm:pt>
    <dgm:pt modelId="{0C9D841E-2201-0143-AEC0-EBB81298C6BE}" type="pres">
      <dgm:prSet presAssocID="{D2C236E5-D354-CA46-8398-CA948EBDDABE}" presName="hierChild4" presStyleCnt="0"/>
      <dgm:spPr/>
    </dgm:pt>
    <dgm:pt modelId="{FFCA05D5-2A94-4A42-B611-EF238C479AD3}" type="pres">
      <dgm:prSet presAssocID="{D2C236E5-D354-CA46-8398-CA948EBDDABE}" presName="hierChild5" presStyleCnt="0"/>
      <dgm:spPr/>
    </dgm:pt>
    <dgm:pt modelId="{FE870B4A-9E84-D044-B3FF-C04528140E4A}" type="pres">
      <dgm:prSet presAssocID="{A22C818C-6F62-B045-A98C-7A762863BA02}" presName="hierChild5" presStyleCnt="0"/>
      <dgm:spPr/>
    </dgm:pt>
    <dgm:pt modelId="{53653A72-59F0-0D4A-9718-86664E5116B9}" type="pres">
      <dgm:prSet presAssocID="{7710A1F2-ECE8-3E45-99C0-500B388F7AA9}" presName="Name64" presStyleLbl="parChTrans1D2" presStyleIdx="1" presStyleCnt="3"/>
      <dgm:spPr/>
      <dgm:t>
        <a:bodyPr/>
        <a:lstStyle/>
        <a:p>
          <a:endParaRPr lang="en-US"/>
        </a:p>
      </dgm:t>
    </dgm:pt>
    <dgm:pt modelId="{9E7F16CB-03C9-A04F-B688-9D61573F05F3}" type="pres">
      <dgm:prSet presAssocID="{6C4FBB0F-E401-184E-B004-5AF6A8E5649A}" presName="hierRoot2" presStyleCnt="0">
        <dgm:presLayoutVars>
          <dgm:hierBranch val="init"/>
        </dgm:presLayoutVars>
      </dgm:prSet>
      <dgm:spPr/>
    </dgm:pt>
    <dgm:pt modelId="{194DA1DD-87E1-1C4B-AD36-D579AD309B65}" type="pres">
      <dgm:prSet presAssocID="{6C4FBB0F-E401-184E-B004-5AF6A8E5649A}" presName="rootComposite" presStyleCnt="0"/>
      <dgm:spPr/>
    </dgm:pt>
    <dgm:pt modelId="{C0A5216F-40D7-6B41-BAE1-F9C6C6122046}" type="pres">
      <dgm:prSet presAssocID="{6C4FBB0F-E401-184E-B004-5AF6A8E5649A}" presName="rootText" presStyleLbl="node2" presStyleIdx="1" presStyleCnt="3">
        <dgm:presLayoutVars>
          <dgm:chPref val="3"/>
        </dgm:presLayoutVars>
      </dgm:prSet>
      <dgm:spPr/>
      <dgm:t>
        <a:bodyPr/>
        <a:lstStyle/>
        <a:p>
          <a:endParaRPr lang="en-US"/>
        </a:p>
      </dgm:t>
    </dgm:pt>
    <dgm:pt modelId="{6587290D-624B-C94B-87F9-CAE3D1BFE958}" type="pres">
      <dgm:prSet presAssocID="{6C4FBB0F-E401-184E-B004-5AF6A8E5649A}" presName="rootConnector" presStyleLbl="node2" presStyleIdx="1" presStyleCnt="3"/>
      <dgm:spPr/>
      <dgm:t>
        <a:bodyPr/>
        <a:lstStyle/>
        <a:p>
          <a:endParaRPr lang="en-US"/>
        </a:p>
      </dgm:t>
    </dgm:pt>
    <dgm:pt modelId="{0ABEE9CC-4527-7941-BB4B-8A7614C5872D}" type="pres">
      <dgm:prSet presAssocID="{6C4FBB0F-E401-184E-B004-5AF6A8E5649A}" presName="hierChild4" presStyleCnt="0"/>
      <dgm:spPr/>
    </dgm:pt>
    <dgm:pt modelId="{CB74C414-FCE7-6F4A-9D61-B3249E67ABA5}" type="pres">
      <dgm:prSet presAssocID="{111EDF28-977B-6241-AFD8-DC2A257BA7D7}" presName="Name64" presStyleLbl="parChTrans1D3" presStyleIdx="2" presStyleCnt="4"/>
      <dgm:spPr/>
      <dgm:t>
        <a:bodyPr/>
        <a:lstStyle/>
        <a:p>
          <a:endParaRPr lang="en-US"/>
        </a:p>
      </dgm:t>
    </dgm:pt>
    <dgm:pt modelId="{36FF3EBB-35A1-1247-B32F-42CFC9992FC4}" type="pres">
      <dgm:prSet presAssocID="{9764CF9B-69C8-5A4D-BB54-F0E0C720A961}" presName="hierRoot2" presStyleCnt="0">
        <dgm:presLayoutVars>
          <dgm:hierBranch val="init"/>
        </dgm:presLayoutVars>
      </dgm:prSet>
      <dgm:spPr/>
    </dgm:pt>
    <dgm:pt modelId="{BDD4295A-AAC9-0F4B-96DE-44C7DC0AF0EC}" type="pres">
      <dgm:prSet presAssocID="{9764CF9B-69C8-5A4D-BB54-F0E0C720A961}" presName="rootComposite" presStyleCnt="0"/>
      <dgm:spPr/>
    </dgm:pt>
    <dgm:pt modelId="{6FECAF4F-12AC-FF44-A128-68B6E3F2DA6F}" type="pres">
      <dgm:prSet presAssocID="{9764CF9B-69C8-5A4D-BB54-F0E0C720A961}" presName="rootText" presStyleLbl="node3" presStyleIdx="2" presStyleCnt="4">
        <dgm:presLayoutVars>
          <dgm:chPref val="3"/>
        </dgm:presLayoutVars>
      </dgm:prSet>
      <dgm:spPr/>
      <dgm:t>
        <a:bodyPr/>
        <a:lstStyle/>
        <a:p>
          <a:endParaRPr lang="en-US"/>
        </a:p>
      </dgm:t>
    </dgm:pt>
    <dgm:pt modelId="{0D5CBBDD-D39D-5B4E-AB7F-0C29FE6D73FA}" type="pres">
      <dgm:prSet presAssocID="{9764CF9B-69C8-5A4D-BB54-F0E0C720A961}" presName="rootConnector" presStyleLbl="node3" presStyleIdx="2" presStyleCnt="4"/>
      <dgm:spPr/>
      <dgm:t>
        <a:bodyPr/>
        <a:lstStyle/>
        <a:p>
          <a:endParaRPr lang="en-US"/>
        </a:p>
      </dgm:t>
    </dgm:pt>
    <dgm:pt modelId="{5A1D0C5F-1FF7-FE48-A216-5F2BE8A034D7}" type="pres">
      <dgm:prSet presAssocID="{9764CF9B-69C8-5A4D-BB54-F0E0C720A961}" presName="hierChild4" presStyleCnt="0"/>
      <dgm:spPr/>
    </dgm:pt>
    <dgm:pt modelId="{0D9549DB-1C38-6547-9D34-ED9E2B57B831}" type="pres">
      <dgm:prSet presAssocID="{9764CF9B-69C8-5A4D-BB54-F0E0C720A961}" presName="hierChild5" presStyleCnt="0"/>
      <dgm:spPr/>
    </dgm:pt>
    <dgm:pt modelId="{2D48F169-2BB6-3040-AF8E-16564A52B585}" type="pres">
      <dgm:prSet presAssocID="{6C4FBB0F-E401-184E-B004-5AF6A8E5649A}" presName="hierChild5" presStyleCnt="0"/>
      <dgm:spPr/>
    </dgm:pt>
    <dgm:pt modelId="{7B7C230F-D3FF-794E-8EBD-1A1EC535D225}" type="pres">
      <dgm:prSet presAssocID="{605CF4AD-A942-1A42-B31E-B5DC6D818FE0}" presName="Name64" presStyleLbl="parChTrans1D2" presStyleIdx="2" presStyleCnt="3"/>
      <dgm:spPr/>
      <dgm:t>
        <a:bodyPr/>
        <a:lstStyle/>
        <a:p>
          <a:endParaRPr lang="en-US"/>
        </a:p>
      </dgm:t>
    </dgm:pt>
    <dgm:pt modelId="{B5AC7C86-BC0E-7D4F-9E81-96CF42D78B47}" type="pres">
      <dgm:prSet presAssocID="{A4AC15D6-8E67-B748-8651-D08DE85BDA2F}" presName="hierRoot2" presStyleCnt="0">
        <dgm:presLayoutVars>
          <dgm:hierBranch val="init"/>
        </dgm:presLayoutVars>
      </dgm:prSet>
      <dgm:spPr/>
    </dgm:pt>
    <dgm:pt modelId="{A9347BC3-2E70-8B46-B954-FB1751DBACEC}" type="pres">
      <dgm:prSet presAssocID="{A4AC15D6-8E67-B748-8651-D08DE85BDA2F}" presName="rootComposite" presStyleCnt="0"/>
      <dgm:spPr/>
    </dgm:pt>
    <dgm:pt modelId="{6239E2FF-2769-5E44-80BB-16F545AB198A}" type="pres">
      <dgm:prSet presAssocID="{A4AC15D6-8E67-B748-8651-D08DE85BDA2F}" presName="rootText" presStyleLbl="node2" presStyleIdx="2" presStyleCnt="3">
        <dgm:presLayoutVars>
          <dgm:chPref val="3"/>
        </dgm:presLayoutVars>
      </dgm:prSet>
      <dgm:spPr/>
      <dgm:t>
        <a:bodyPr/>
        <a:lstStyle/>
        <a:p>
          <a:endParaRPr lang="en-US"/>
        </a:p>
      </dgm:t>
    </dgm:pt>
    <dgm:pt modelId="{B6D6AD60-4CA9-4E43-AD8A-037CA0CF64AB}" type="pres">
      <dgm:prSet presAssocID="{A4AC15D6-8E67-B748-8651-D08DE85BDA2F}" presName="rootConnector" presStyleLbl="node2" presStyleIdx="2" presStyleCnt="3"/>
      <dgm:spPr/>
      <dgm:t>
        <a:bodyPr/>
        <a:lstStyle/>
        <a:p>
          <a:endParaRPr lang="en-US"/>
        </a:p>
      </dgm:t>
    </dgm:pt>
    <dgm:pt modelId="{C5DAEB2E-1AC6-B146-B54E-DF94DAC832E0}" type="pres">
      <dgm:prSet presAssocID="{A4AC15D6-8E67-B748-8651-D08DE85BDA2F}" presName="hierChild4" presStyleCnt="0"/>
      <dgm:spPr/>
    </dgm:pt>
    <dgm:pt modelId="{19C3BFB9-91F5-F54B-8380-5D107D7F37B9}" type="pres">
      <dgm:prSet presAssocID="{3097B78B-5A88-4B46-B161-7A7068C743BC}" presName="Name64" presStyleLbl="parChTrans1D3" presStyleIdx="3" presStyleCnt="4"/>
      <dgm:spPr/>
      <dgm:t>
        <a:bodyPr/>
        <a:lstStyle/>
        <a:p>
          <a:endParaRPr lang="en-US"/>
        </a:p>
      </dgm:t>
    </dgm:pt>
    <dgm:pt modelId="{5CE6D821-F61C-894B-B651-3693D9ED4889}" type="pres">
      <dgm:prSet presAssocID="{862CCEDB-ACA5-1846-8C4A-194793C10D8F}" presName="hierRoot2" presStyleCnt="0">
        <dgm:presLayoutVars>
          <dgm:hierBranch val="init"/>
        </dgm:presLayoutVars>
      </dgm:prSet>
      <dgm:spPr/>
    </dgm:pt>
    <dgm:pt modelId="{615090C6-9D0D-294B-A79F-C5F334AB9033}" type="pres">
      <dgm:prSet presAssocID="{862CCEDB-ACA5-1846-8C4A-194793C10D8F}" presName="rootComposite" presStyleCnt="0"/>
      <dgm:spPr/>
    </dgm:pt>
    <dgm:pt modelId="{E581EE47-0EDC-8347-BB62-0DF445BFD9DC}" type="pres">
      <dgm:prSet presAssocID="{862CCEDB-ACA5-1846-8C4A-194793C10D8F}" presName="rootText" presStyleLbl="node3" presStyleIdx="3" presStyleCnt="4">
        <dgm:presLayoutVars>
          <dgm:chPref val="3"/>
        </dgm:presLayoutVars>
      </dgm:prSet>
      <dgm:spPr/>
      <dgm:t>
        <a:bodyPr/>
        <a:lstStyle/>
        <a:p>
          <a:endParaRPr lang="en-US"/>
        </a:p>
      </dgm:t>
    </dgm:pt>
    <dgm:pt modelId="{F2932BE6-D6C7-EA46-AA54-B1CD100A8399}" type="pres">
      <dgm:prSet presAssocID="{862CCEDB-ACA5-1846-8C4A-194793C10D8F}" presName="rootConnector" presStyleLbl="node3" presStyleIdx="3" presStyleCnt="4"/>
      <dgm:spPr/>
      <dgm:t>
        <a:bodyPr/>
        <a:lstStyle/>
        <a:p>
          <a:endParaRPr lang="en-US"/>
        </a:p>
      </dgm:t>
    </dgm:pt>
    <dgm:pt modelId="{9C8BF2AE-5B02-2D4D-8F9C-E0931D795B79}" type="pres">
      <dgm:prSet presAssocID="{862CCEDB-ACA5-1846-8C4A-194793C10D8F}" presName="hierChild4" presStyleCnt="0"/>
      <dgm:spPr/>
    </dgm:pt>
    <dgm:pt modelId="{10E8D13A-9215-E64E-A0BC-2F1A47DD3E4B}" type="pres">
      <dgm:prSet presAssocID="{862CCEDB-ACA5-1846-8C4A-194793C10D8F}" presName="hierChild5" presStyleCnt="0"/>
      <dgm:spPr/>
    </dgm:pt>
    <dgm:pt modelId="{5900E760-4CA4-DC4F-9E54-568136DEB6BB}" type="pres">
      <dgm:prSet presAssocID="{A4AC15D6-8E67-B748-8651-D08DE85BDA2F}" presName="hierChild5" presStyleCnt="0"/>
      <dgm:spPr/>
    </dgm:pt>
    <dgm:pt modelId="{904C645A-6B18-2F48-822D-B0AEA1F2BCAB}" type="pres">
      <dgm:prSet presAssocID="{7E6DAC57-27CB-3A49-9AD7-15BEF127D00F}" presName="hierChild3" presStyleCnt="0"/>
      <dgm:spPr/>
    </dgm:pt>
  </dgm:ptLst>
  <dgm:cxnLst>
    <dgm:cxn modelId="{C5895EF0-B5C6-4F3A-8B81-E832E007C863}" type="presOf" srcId="{6C4FBB0F-E401-184E-B004-5AF6A8E5649A}" destId="{C0A5216F-40D7-6B41-BAE1-F9C6C6122046}" srcOrd="0" destOrd="0" presId="urn:microsoft.com/office/officeart/2009/3/layout/HorizontalOrganizationChart"/>
    <dgm:cxn modelId="{DFA99F46-90F9-4642-B40B-7CC96CF31C3E}" type="presOf" srcId="{D2C236E5-D354-CA46-8398-CA948EBDDABE}" destId="{478EBE87-6870-8147-9B1B-D721C2E00ACB}" srcOrd="0" destOrd="0" presId="urn:microsoft.com/office/officeart/2009/3/layout/HorizontalOrganizationChart"/>
    <dgm:cxn modelId="{E8CAFC4B-5131-4BF0-97C4-37108EF571AF}" type="presOf" srcId="{A5F06841-56F0-4E43-ABC6-2BD63324F1C6}" destId="{C880987B-4821-F34E-96F0-AD3DBD7FCFB3}" srcOrd="0" destOrd="0" presId="urn:microsoft.com/office/officeart/2009/3/layout/HorizontalOrganizationChart"/>
    <dgm:cxn modelId="{1B18E4E6-C560-4BFB-9401-76E9B7B8D78C}" type="presOf" srcId="{111EDF28-977B-6241-AFD8-DC2A257BA7D7}" destId="{CB74C414-FCE7-6F4A-9D61-B3249E67ABA5}" srcOrd="0" destOrd="0" presId="urn:microsoft.com/office/officeart/2009/3/layout/HorizontalOrganizationChart"/>
    <dgm:cxn modelId="{1083534A-F016-465D-8FC6-7BF3F30B329A}" type="presOf" srcId="{9764CF9B-69C8-5A4D-BB54-F0E0C720A961}" destId="{0D5CBBDD-D39D-5B4E-AB7F-0C29FE6D73FA}" srcOrd="1" destOrd="0" presId="urn:microsoft.com/office/officeart/2009/3/layout/HorizontalOrganizationChart"/>
    <dgm:cxn modelId="{7D95A91F-ED60-403B-B49F-2AB4547CD541}" type="presOf" srcId="{9764CF9B-69C8-5A4D-BB54-F0E0C720A961}" destId="{6FECAF4F-12AC-FF44-A128-68B6E3F2DA6F}" srcOrd="0" destOrd="0" presId="urn:microsoft.com/office/officeart/2009/3/layout/HorizontalOrganizationChart"/>
    <dgm:cxn modelId="{885C9835-9DE2-6F4F-97FA-670981A3809B}" srcId="{7E6DAC57-27CB-3A49-9AD7-15BEF127D00F}" destId="{A4AC15D6-8E67-B748-8651-D08DE85BDA2F}" srcOrd="2" destOrd="0" parTransId="{605CF4AD-A942-1A42-B31E-B5DC6D818FE0}" sibTransId="{E9E7CA78-90D5-8541-87FB-21CFFC47C9BB}"/>
    <dgm:cxn modelId="{AFCA824C-0173-4598-AB59-8E5499FAA5C4}" type="presOf" srcId="{7E6DAC57-27CB-3A49-9AD7-15BEF127D00F}" destId="{F52583E0-4700-DE49-A10A-473AD35533A5}" srcOrd="1" destOrd="0" presId="urn:microsoft.com/office/officeart/2009/3/layout/HorizontalOrganizationChart"/>
    <dgm:cxn modelId="{657A9440-37E8-426D-875D-2E5394EDCFC6}" type="presOf" srcId="{6C4FBB0F-E401-184E-B004-5AF6A8E5649A}" destId="{6587290D-624B-C94B-87F9-CAE3D1BFE958}" srcOrd="1" destOrd="0" presId="urn:microsoft.com/office/officeart/2009/3/layout/HorizontalOrganizationChart"/>
    <dgm:cxn modelId="{184A27F3-F86F-4198-AD0C-8B0B186782EB}" type="presOf" srcId="{A22C818C-6F62-B045-A98C-7A762863BA02}" destId="{C1942EDE-A501-2246-BD52-75575115C12D}" srcOrd="0" destOrd="0" presId="urn:microsoft.com/office/officeart/2009/3/layout/HorizontalOrganizationChart"/>
    <dgm:cxn modelId="{5DAB22F8-C12C-4646-9391-341161DA5747}" type="presOf" srcId="{3C9081EA-E329-544B-96B4-D44573D32359}" destId="{C57C2974-09FF-D04A-BFDE-753005D92190}" srcOrd="0" destOrd="0" presId="urn:microsoft.com/office/officeart/2009/3/layout/HorizontalOrganizationChart"/>
    <dgm:cxn modelId="{98882E31-91F1-5445-9C2C-7EB76E683B5E}" srcId="{A22C818C-6F62-B045-A98C-7A762863BA02}" destId="{D2C236E5-D354-CA46-8398-CA948EBDDABE}" srcOrd="1" destOrd="0" parTransId="{5F6D539F-D758-7246-94AC-187D8925BFF2}" sibTransId="{304EC1F3-3981-B84E-BB86-A8B1D192CFFE}"/>
    <dgm:cxn modelId="{6CA1DADB-62B9-4664-9D7F-84C592DC5CD3}" type="presOf" srcId="{5F6D539F-D758-7246-94AC-187D8925BFF2}" destId="{4D3482E1-BDBF-F443-AD59-66CF3C2D64F3}" srcOrd="0" destOrd="0" presId="urn:microsoft.com/office/officeart/2009/3/layout/HorizontalOrganizationChart"/>
    <dgm:cxn modelId="{1A812EA0-ED77-4945-B062-30EA43571191}" srcId="{A22C818C-6F62-B045-A98C-7A762863BA02}" destId="{09C6D7B7-D664-5A45-A4F5-11A541F1A25E}" srcOrd="0" destOrd="0" parTransId="{3C9081EA-E329-544B-96B4-D44573D32359}" sibTransId="{2BEA4312-1189-3547-A9F0-A9BACC0F280F}"/>
    <dgm:cxn modelId="{D5B0A09F-4081-4204-B928-91976C39F5DE}" type="presOf" srcId="{09C6D7B7-D664-5A45-A4F5-11A541F1A25E}" destId="{CB67F8E9-05A1-5247-A12B-6F62EC9280F5}" srcOrd="1" destOrd="0" presId="urn:microsoft.com/office/officeart/2009/3/layout/HorizontalOrganizationChart"/>
    <dgm:cxn modelId="{898D16EE-7D13-C242-B5FA-C967A9CD03FF}" srcId="{7E6DAC57-27CB-3A49-9AD7-15BEF127D00F}" destId="{A22C818C-6F62-B045-A98C-7A762863BA02}" srcOrd="0" destOrd="0" parTransId="{A5F06841-56F0-4E43-ABC6-2BD63324F1C6}" sibTransId="{9992FCC9-8B09-9048-B5CC-FE8ACA4304D2}"/>
    <dgm:cxn modelId="{9EEFD202-6898-4D54-9455-5B4354C9E5CD}" type="presOf" srcId="{605CF4AD-A942-1A42-B31E-B5DC6D818FE0}" destId="{7B7C230F-D3FF-794E-8EBD-1A1EC535D225}" srcOrd="0" destOrd="0" presId="urn:microsoft.com/office/officeart/2009/3/layout/HorizontalOrganizationChart"/>
    <dgm:cxn modelId="{C20C10C2-05F3-47BA-A9D3-FCECFB9823E8}" type="presOf" srcId="{09C6D7B7-D664-5A45-A4F5-11A541F1A25E}" destId="{83DB5DD0-BE99-C044-A0E7-FFF9D059FF9B}" srcOrd="0" destOrd="0" presId="urn:microsoft.com/office/officeart/2009/3/layout/HorizontalOrganizationChart"/>
    <dgm:cxn modelId="{898BDF54-0F76-4829-9561-5747095D17BD}" type="presOf" srcId="{A22C818C-6F62-B045-A98C-7A762863BA02}" destId="{EA1908C4-124E-DF45-87F7-31EF14D59831}" srcOrd="1" destOrd="0" presId="urn:microsoft.com/office/officeart/2009/3/layout/HorizontalOrganizationChart"/>
    <dgm:cxn modelId="{6136DAB6-6ADF-2B48-9AE6-43438D8E0247}" srcId="{6C4FBB0F-E401-184E-B004-5AF6A8E5649A}" destId="{9764CF9B-69C8-5A4D-BB54-F0E0C720A961}" srcOrd="0" destOrd="0" parTransId="{111EDF28-977B-6241-AFD8-DC2A257BA7D7}" sibTransId="{D2F8C9F4-B0CB-A14E-9BA6-01A024271C2F}"/>
    <dgm:cxn modelId="{9E7C394B-39FE-4A50-9C6A-51D1F28616EA}" type="presOf" srcId="{862CCEDB-ACA5-1846-8C4A-194793C10D8F}" destId="{E581EE47-0EDC-8347-BB62-0DF445BFD9DC}" srcOrd="0" destOrd="0" presId="urn:microsoft.com/office/officeart/2009/3/layout/HorizontalOrganizationChart"/>
    <dgm:cxn modelId="{50AA819D-7282-D64E-95C0-B967251E7C0E}" srcId="{7E6DAC57-27CB-3A49-9AD7-15BEF127D00F}" destId="{6C4FBB0F-E401-184E-B004-5AF6A8E5649A}" srcOrd="1" destOrd="0" parTransId="{7710A1F2-ECE8-3E45-99C0-500B388F7AA9}" sibTransId="{93A9DD45-8748-BD44-8FBC-048914BBAE09}"/>
    <dgm:cxn modelId="{03B10164-2761-1844-88DC-8BB2C5308205}" srcId="{9A2412EF-EF4F-6A4F-BF52-44A21EB5461C}" destId="{7E6DAC57-27CB-3A49-9AD7-15BEF127D00F}" srcOrd="0" destOrd="0" parTransId="{37245916-9CDE-3C47-9FBE-40A1937A218B}" sibTransId="{0E084849-2497-2442-B38C-029AAED72738}"/>
    <dgm:cxn modelId="{BCDCCBFF-3899-4925-815E-2FFC6DE420A6}" type="presOf" srcId="{7E6DAC57-27CB-3A49-9AD7-15BEF127D00F}" destId="{3DD33A5A-C9B5-B544-A9E0-867960E1DE8E}" srcOrd="0" destOrd="0" presId="urn:microsoft.com/office/officeart/2009/3/layout/HorizontalOrganizationChart"/>
    <dgm:cxn modelId="{FD0B805F-23C2-4DA3-96F2-66DBB89D3ED4}" type="presOf" srcId="{7710A1F2-ECE8-3E45-99C0-500B388F7AA9}" destId="{53653A72-59F0-0D4A-9718-86664E5116B9}" srcOrd="0" destOrd="0" presId="urn:microsoft.com/office/officeart/2009/3/layout/HorizontalOrganizationChart"/>
    <dgm:cxn modelId="{E1BE31A6-4F38-45DC-81DA-2A6966F08B85}" type="presOf" srcId="{862CCEDB-ACA5-1846-8C4A-194793C10D8F}" destId="{F2932BE6-D6C7-EA46-AA54-B1CD100A8399}" srcOrd="1" destOrd="0" presId="urn:microsoft.com/office/officeart/2009/3/layout/HorizontalOrganizationChart"/>
    <dgm:cxn modelId="{11255629-E076-4CBB-A9CD-D9DCE7CB9E43}" type="presOf" srcId="{A4AC15D6-8E67-B748-8651-D08DE85BDA2F}" destId="{6239E2FF-2769-5E44-80BB-16F545AB198A}" srcOrd="0" destOrd="0" presId="urn:microsoft.com/office/officeart/2009/3/layout/HorizontalOrganizationChart"/>
    <dgm:cxn modelId="{D0A98D90-167F-4D89-A843-C96AE75B8D86}" type="presOf" srcId="{3097B78B-5A88-4B46-B161-7A7068C743BC}" destId="{19C3BFB9-91F5-F54B-8380-5D107D7F37B9}" srcOrd="0" destOrd="0" presId="urn:microsoft.com/office/officeart/2009/3/layout/HorizontalOrganizationChart"/>
    <dgm:cxn modelId="{5746208C-7E42-48B9-BA75-6EB9B4E007BE}" type="presOf" srcId="{D2C236E5-D354-CA46-8398-CA948EBDDABE}" destId="{1DE50D79-AE8E-0340-84A2-96E1DB2710E3}" srcOrd="1" destOrd="0" presId="urn:microsoft.com/office/officeart/2009/3/layout/HorizontalOrganizationChart"/>
    <dgm:cxn modelId="{5330DAD2-069E-42CE-B004-A35FDDE231AC}" type="presOf" srcId="{A4AC15D6-8E67-B748-8651-D08DE85BDA2F}" destId="{B6D6AD60-4CA9-4E43-AD8A-037CA0CF64AB}" srcOrd="1" destOrd="0" presId="urn:microsoft.com/office/officeart/2009/3/layout/HorizontalOrganizationChart"/>
    <dgm:cxn modelId="{BE3C7391-DDCA-0649-BD03-F8C28552120A}" srcId="{A4AC15D6-8E67-B748-8651-D08DE85BDA2F}" destId="{862CCEDB-ACA5-1846-8C4A-194793C10D8F}" srcOrd="0" destOrd="0" parTransId="{3097B78B-5A88-4B46-B161-7A7068C743BC}" sibTransId="{B8E848D3-1A19-E14F-8D28-4658946E4A18}"/>
    <dgm:cxn modelId="{B5B378BB-AE92-4954-A6DD-A642C9E5D788}" type="presOf" srcId="{9A2412EF-EF4F-6A4F-BF52-44A21EB5461C}" destId="{689BC4BC-862A-484C-8AFF-8DC349FD9A0A}" srcOrd="0" destOrd="0" presId="urn:microsoft.com/office/officeart/2009/3/layout/HorizontalOrganizationChart"/>
    <dgm:cxn modelId="{7A467E0C-D4EE-461B-86BE-AE1FB4BBF1AF}" type="presParOf" srcId="{689BC4BC-862A-484C-8AFF-8DC349FD9A0A}" destId="{31EC5BCE-D5AD-A948-B433-15F7E240EEB0}" srcOrd="0" destOrd="0" presId="urn:microsoft.com/office/officeart/2009/3/layout/HorizontalOrganizationChart"/>
    <dgm:cxn modelId="{813BBF4A-1BB1-458C-B94B-4AE24E9DFEBA}" type="presParOf" srcId="{31EC5BCE-D5AD-A948-B433-15F7E240EEB0}" destId="{A4C52FD7-B201-C846-8329-0D37E8166B66}" srcOrd="0" destOrd="0" presId="urn:microsoft.com/office/officeart/2009/3/layout/HorizontalOrganizationChart"/>
    <dgm:cxn modelId="{5B91CD24-65DC-432D-A8F3-417312C7C983}" type="presParOf" srcId="{A4C52FD7-B201-C846-8329-0D37E8166B66}" destId="{3DD33A5A-C9B5-B544-A9E0-867960E1DE8E}" srcOrd="0" destOrd="0" presId="urn:microsoft.com/office/officeart/2009/3/layout/HorizontalOrganizationChart"/>
    <dgm:cxn modelId="{4C72C7D1-36FF-4C7D-A3E4-91B85AFEC776}" type="presParOf" srcId="{A4C52FD7-B201-C846-8329-0D37E8166B66}" destId="{F52583E0-4700-DE49-A10A-473AD35533A5}" srcOrd="1" destOrd="0" presId="urn:microsoft.com/office/officeart/2009/3/layout/HorizontalOrganizationChart"/>
    <dgm:cxn modelId="{B57F4C99-B365-40E7-9B26-1C4FC668A4BF}" type="presParOf" srcId="{31EC5BCE-D5AD-A948-B433-15F7E240EEB0}" destId="{FD865179-64C9-224E-835C-8179FBBCA11E}" srcOrd="1" destOrd="0" presId="urn:microsoft.com/office/officeart/2009/3/layout/HorizontalOrganizationChart"/>
    <dgm:cxn modelId="{0C164817-A6CD-4CDA-B4E9-9FCB6B3CC411}" type="presParOf" srcId="{FD865179-64C9-224E-835C-8179FBBCA11E}" destId="{C880987B-4821-F34E-96F0-AD3DBD7FCFB3}" srcOrd="0" destOrd="0" presId="urn:microsoft.com/office/officeart/2009/3/layout/HorizontalOrganizationChart"/>
    <dgm:cxn modelId="{1CB49EF8-5EE6-43A8-9F32-B1B36E240590}" type="presParOf" srcId="{FD865179-64C9-224E-835C-8179FBBCA11E}" destId="{8606D673-A19B-5B4E-BA50-19648CA0943D}" srcOrd="1" destOrd="0" presId="urn:microsoft.com/office/officeart/2009/3/layout/HorizontalOrganizationChart"/>
    <dgm:cxn modelId="{E1635705-89AB-4C24-BF93-8BECE26CDDF9}" type="presParOf" srcId="{8606D673-A19B-5B4E-BA50-19648CA0943D}" destId="{83C3E5CB-80F1-1B47-9598-604F9BBA04BD}" srcOrd="0" destOrd="0" presId="urn:microsoft.com/office/officeart/2009/3/layout/HorizontalOrganizationChart"/>
    <dgm:cxn modelId="{621E67E3-36F0-4990-BFD6-7B2E6D7E6204}" type="presParOf" srcId="{83C3E5CB-80F1-1B47-9598-604F9BBA04BD}" destId="{C1942EDE-A501-2246-BD52-75575115C12D}" srcOrd="0" destOrd="0" presId="urn:microsoft.com/office/officeart/2009/3/layout/HorizontalOrganizationChart"/>
    <dgm:cxn modelId="{BD5C5675-FADC-4005-9749-B15DAC6DF8A7}" type="presParOf" srcId="{83C3E5CB-80F1-1B47-9598-604F9BBA04BD}" destId="{EA1908C4-124E-DF45-87F7-31EF14D59831}" srcOrd="1" destOrd="0" presId="urn:microsoft.com/office/officeart/2009/3/layout/HorizontalOrganizationChart"/>
    <dgm:cxn modelId="{8665FB93-F013-4C87-B32B-7E5A6421E7DB}" type="presParOf" srcId="{8606D673-A19B-5B4E-BA50-19648CA0943D}" destId="{46D5F45A-E61D-784F-82E3-E1F0D34CC4A8}" srcOrd="1" destOrd="0" presId="urn:microsoft.com/office/officeart/2009/3/layout/HorizontalOrganizationChart"/>
    <dgm:cxn modelId="{3C808393-F172-4E94-BF24-C11BF9840383}" type="presParOf" srcId="{46D5F45A-E61D-784F-82E3-E1F0D34CC4A8}" destId="{C57C2974-09FF-D04A-BFDE-753005D92190}" srcOrd="0" destOrd="0" presId="urn:microsoft.com/office/officeart/2009/3/layout/HorizontalOrganizationChart"/>
    <dgm:cxn modelId="{19637B83-448F-4665-9F11-86CCBFC56ECC}" type="presParOf" srcId="{46D5F45A-E61D-784F-82E3-E1F0D34CC4A8}" destId="{09CFF96E-CDDA-4049-9B18-2D35EDC540BF}" srcOrd="1" destOrd="0" presId="urn:microsoft.com/office/officeart/2009/3/layout/HorizontalOrganizationChart"/>
    <dgm:cxn modelId="{6947C383-3993-4726-BE27-3B8C88A7B211}" type="presParOf" srcId="{09CFF96E-CDDA-4049-9B18-2D35EDC540BF}" destId="{65CFA2A4-B401-064E-AC0E-187E2FF14124}" srcOrd="0" destOrd="0" presId="urn:microsoft.com/office/officeart/2009/3/layout/HorizontalOrganizationChart"/>
    <dgm:cxn modelId="{BCBFB787-003F-4DD6-9C7D-F5A9AF236D36}" type="presParOf" srcId="{65CFA2A4-B401-064E-AC0E-187E2FF14124}" destId="{83DB5DD0-BE99-C044-A0E7-FFF9D059FF9B}" srcOrd="0" destOrd="0" presId="urn:microsoft.com/office/officeart/2009/3/layout/HorizontalOrganizationChart"/>
    <dgm:cxn modelId="{DF186A78-12C2-4BB4-A81A-4D9152702454}" type="presParOf" srcId="{65CFA2A4-B401-064E-AC0E-187E2FF14124}" destId="{CB67F8E9-05A1-5247-A12B-6F62EC9280F5}" srcOrd="1" destOrd="0" presId="urn:microsoft.com/office/officeart/2009/3/layout/HorizontalOrganizationChart"/>
    <dgm:cxn modelId="{FF9877E9-4725-46B5-9198-8246D14D8102}" type="presParOf" srcId="{09CFF96E-CDDA-4049-9B18-2D35EDC540BF}" destId="{ECACEF96-E949-9D45-80CE-EB4161676E7D}" srcOrd="1" destOrd="0" presId="urn:microsoft.com/office/officeart/2009/3/layout/HorizontalOrganizationChart"/>
    <dgm:cxn modelId="{0295CE0D-994C-45BF-AC9B-4FF239ED3553}" type="presParOf" srcId="{09CFF96E-CDDA-4049-9B18-2D35EDC540BF}" destId="{733546F7-17E3-DE4A-9A9E-E5B2AEEB480C}" srcOrd="2" destOrd="0" presId="urn:microsoft.com/office/officeart/2009/3/layout/HorizontalOrganizationChart"/>
    <dgm:cxn modelId="{F518D160-7C3D-4CF0-9BAC-5C3BBFA77C43}" type="presParOf" srcId="{46D5F45A-E61D-784F-82E3-E1F0D34CC4A8}" destId="{4D3482E1-BDBF-F443-AD59-66CF3C2D64F3}" srcOrd="2" destOrd="0" presId="urn:microsoft.com/office/officeart/2009/3/layout/HorizontalOrganizationChart"/>
    <dgm:cxn modelId="{C364D06F-679D-4AAA-825B-F8F3F62B4C2F}" type="presParOf" srcId="{46D5F45A-E61D-784F-82E3-E1F0D34CC4A8}" destId="{C6D1A58C-BBD5-F441-9D22-247725EAACFE}" srcOrd="3" destOrd="0" presId="urn:microsoft.com/office/officeart/2009/3/layout/HorizontalOrganizationChart"/>
    <dgm:cxn modelId="{0E90FEE1-5B85-409F-9EC9-C42BC2B863C8}" type="presParOf" srcId="{C6D1A58C-BBD5-F441-9D22-247725EAACFE}" destId="{BA3F2CCB-6BFB-B540-A994-740D14B1CA42}" srcOrd="0" destOrd="0" presId="urn:microsoft.com/office/officeart/2009/3/layout/HorizontalOrganizationChart"/>
    <dgm:cxn modelId="{38DBAF83-15B0-4147-9592-E94CB758AF75}" type="presParOf" srcId="{BA3F2CCB-6BFB-B540-A994-740D14B1CA42}" destId="{478EBE87-6870-8147-9B1B-D721C2E00ACB}" srcOrd="0" destOrd="0" presId="urn:microsoft.com/office/officeart/2009/3/layout/HorizontalOrganizationChart"/>
    <dgm:cxn modelId="{690B60F8-BA09-4006-A929-14BB9CAAB561}" type="presParOf" srcId="{BA3F2CCB-6BFB-B540-A994-740D14B1CA42}" destId="{1DE50D79-AE8E-0340-84A2-96E1DB2710E3}" srcOrd="1" destOrd="0" presId="urn:microsoft.com/office/officeart/2009/3/layout/HorizontalOrganizationChart"/>
    <dgm:cxn modelId="{BDA35558-551D-4186-BC5C-2D7B47D5107C}" type="presParOf" srcId="{C6D1A58C-BBD5-F441-9D22-247725EAACFE}" destId="{0C9D841E-2201-0143-AEC0-EBB81298C6BE}" srcOrd="1" destOrd="0" presId="urn:microsoft.com/office/officeart/2009/3/layout/HorizontalOrganizationChart"/>
    <dgm:cxn modelId="{A891C3DA-D674-4EB6-B1F2-A73D81E2889C}" type="presParOf" srcId="{C6D1A58C-BBD5-F441-9D22-247725EAACFE}" destId="{FFCA05D5-2A94-4A42-B611-EF238C479AD3}" srcOrd="2" destOrd="0" presId="urn:microsoft.com/office/officeart/2009/3/layout/HorizontalOrganizationChart"/>
    <dgm:cxn modelId="{71007D5B-C560-44DE-A015-A6BF9A07C2A4}" type="presParOf" srcId="{8606D673-A19B-5B4E-BA50-19648CA0943D}" destId="{FE870B4A-9E84-D044-B3FF-C04528140E4A}" srcOrd="2" destOrd="0" presId="urn:microsoft.com/office/officeart/2009/3/layout/HorizontalOrganizationChart"/>
    <dgm:cxn modelId="{252A1F9B-3E94-4577-919B-4A9827EDB806}" type="presParOf" srcId="{FD865179-64C9-224E-835C-8179FBBCA11E}" destId="{53653A72-59F0-0D4A-9718-86664E5116B9}" srcOrd="2" destOrd="0" presId="urn:microsoft.com/office/officeart/2009/3/layout/HorizontalOrganizationChart"/>
    <dgm:cxn modelId="{FEDAF158-1964-4BF2-B94B-7375FD05857E}" type="presParOf" srcId="{FD865179-64C9-224E-835C-8179FBBCA11E}" destId="{9E7F16CB-03C9-A04F-B688-9D61573F05F3}" srcOrd="3" destOrd="0" presId="urn:microsoft.com/office/officeart/2009/3/layout/HorizontalOrganizationChart"/>
    <dgm:cxn modelId="{62D4B6E5-09F2-4A93-A47B-514AAB12F396}" type="presParOf" srcId="{9E7F16CB-03C9-A04F-B688-9D61573F05F3}" destId="{194DA1DD-87E1-1C4B-AD36-D579AD309B65}" srcOrd="0" destOrd="0" presId="urn:microsoft.com/office/officeart/2009/3/layout/HorizontalOrganizationChart"/>
    <dgm:cxn modelId="{FCAE15DE-8D47-41F4-9B7E-66EFB39859A9}" type="presParOf" srcId="{194DA1DD-87E1-1C4B-AD36-D579AD309B65}" destId="{C0A5216F-40D7-6B41-BAE1-F9C6C6122046}" srcOrd="0" destOrd="0" presId="urn:microsoft.com/office/officeart/2009/3/layout/HorizontalOrganizationChart"/>
    <dgm:cxn modelId="{B84EC189-1733-4310-B67F-4AA35B1BD253}" type="presParOf" srcId="{194DA1DD-87E1-1C4B-AD36-D579AD309B65}" destId="{6587290D-624B-C94B-87F9-CAE3D1BFE958}" srcOrd="1" destOrd="0" presId="urn:microsoft.com/office/officeart/2009/3/layout/HorizontalOrganizationChart"/>
    <dgm:cxn modelId="{A1261468-0377-4244-9C1C-07DC00BF0C2A}" type="presParOf" srcId="{9E7F16CB-03C9-A04F-B688-9D61573F05F3}" destId="{0ABEE9CC-4527-7941-BB4B-8A7614C5872D}" srcOrd="1" destOrd="0" presId="urn:microsoft.com/office/officeart/2009/3/layout/HorizontalOrganizationChart"/>
    <dgm:cxn modelId="{D27AF54A-1B57-4740-8D99-FB9E2511C11E}" type="presParOf" srcId="{0ABEE9CC-4527-7941-BB4B-8A7614C5872D}" destId="{CB74C414-FCE7-6F4A-9D61-B3249E67ABA5}" srcOrd="0" destOrd="0" presId="urn:microsoft.com/office/officeart/2009/3/layout/HorizontalOrganizationChart"/>
    <dgm:cxn modelId="{52E693EF-2C6D-4BE8-BF00-55A4844072DF}" type="presParOf" srcId="{0ABEE9CC-4527-7941-BB4B-8A7614C5872D}" destId="{36FF3EBB-35A1-1247-B32F-42CFC9992FC4}" srcOrd="1" destOrd="0" presId="urn:microsoft.com/office/officeart/2009/3/layout/HorizontalOrganizationChart"/>
    <dgm:cxn modelId="{67B15CBE-8D96-4874-976C-3C2BEF7DD775}" type="presParOf" srcId="{36FF3EBB-35A1-1247-B32F-42CFC9992FC4}" destId="{BDD4295A-AAC9-0F4B-96DE-44C7DC0AF0EC}" srcOrd="0" destOrd="0" presId="urn:microsoft.com/office/officeart/2009/3/layout/HorizontalOrganizationChart"/>
    <dgm:cxn modelId="{F782D1A2-E9D3-40ED-840F-28ABD2D73CAB}" type="presParOf" srcId="{BDD4295A-AAC9-0F4B-96DE-44C7DC0AF0EC}" destId="{6FECAF4F-12AC-FF44-A128-68B6E3F2DA6F}" srcOrd="0" destOrd="0" presId="urn:microsoft.com/office/officeart/2009/3/layout/HorizontalOrganizationChart"/>
    <dgm:cxn modelId="{5DC8CF70-501B-4C87-AB14-76B226EB6EBC}" type="presParOf" srcId="{BDD4295A-AAC9-0F4B-96DE-44C7DC0AF0EC}" destId="{0D5CBBDD-D39D-5B4E-AB7F-0C29FE6D73FA}" srcOrd="1" destOrd="0" presId="urn:microsoft.com/office/officeart/2009/3/layout/HorizontalOrganizationChart"/>
    <dgm:cxn modelId="{18AF55CD-E830-43EE-92F6-2DDD1F42F354}" type="presParOf" srcId="{36FF3EBB-35A1-1247-B32F-42CFC9992FC4}" destId="{5A1D0C5F-1FF7-FE48-A216-5F2BE8A034D7}" srcOrd="1" destOrd="0" presId="urn:microsoft.com/office/officeart/2009/3/layout/HorizontalOrganizationChart"/>
    <dgm:cxn modelId="{0EEA9B97-37EC-4842-A79C-F8AD21D4FDF9}" type="presParOf" srcId="{36FF3EBB-35A1-1247-B32F-42CFC9992FC4}" destId="{0D9549DB-1C38-6547-9D34-ED9E2B57B831}" srcOrd="2" destOrd="0" presId="urn:microsoft.com/office/officeart/2009/3/layout/HorizontalOrganizationChart"/>
    <dgm:cxn modelId="{54485656-1D32-4AAA-9E67-7771E60F8CBE}" type="presParOf" srcId="{9E7F16CB-03C9-A04F-B688-9D61573F05F3}" destId="{2D48F169-2BB6-3040-AF8E-16564A52B585}" srcOrd="2" destOrd="0" presId="urn:microsoft.com/office/officeart/2009/3/layout/HorizontalOrganizationChart"/>
    <dgm:cxn modelId="{BBDB21AC-DB77-483D-B1D6-58EFA011938A}" type="presParOf" srcId="{FD865179-64C9-224E-835C-8179FBBCA11E}" destId="{7B7C230F-D3FF-794E-8EBD-1A1EC535D225}" srcOrd="4" destOrd="0" presId="urn:microsoft.com/office/officeart/2009/3/layout/HorizontalOrganizationChart"/>
    <dgm:cxn modelId="{7D3C6E91-07FF-45E9-A5D4-B0D553BFF4B9}" type="presParOf" srcId="{FD865179-64C9-224E-835C-8179FBBCA11E}" destId="{B5AC7C86-BC0E-7D4F-9E81-96CF42D78B47}" srcOrd="5" destOrd="0" presId="urn:microsoft.com/office/officeart/2009/3/layout/HorizontalOrganizationChart"/>
    <dgm:cxn modelId="{C391EF9A-DF68-4948-831C-363232BE3830}" type="presParOf" srcId="{B5AC7C86-BC0E-7D4F-9E81-96CF42D78B47}" destId="{A9347BC3-2E70-8B46-B954-FB1751DBACEC}" srcOrd="0" destOrd="0" presId="urn:microsoft.com/office/officeart/2009/3/layout/HorizontalOrganizationChart"/>
    <dgm:cxn modelId="{186ED374-9817-4F89-828A-6B89C5492B5C}" type="presParOf" srcId="{A9347BC3-2E70-8B46-B954-FB1751DBACEC}" destId="{6239E2FF-2769-5E44-80BB-16F545AB198A}" srcOrd="0" destOrd="0" presId="urn:microsoft.com/office/officeart/2009/3/layout/HorizontalOrganizationChart"/>
    <dgm:cxn modelId="{4FB02DF8-69A8-4911-B425-D5A9068BBAD7}" type="presParOf" srcId="{A9347BC3-2E70-8B46-B954-FB1751DBACEC}" destId="{B6D6AD60-4CA9-4E43-AD8A-037CA0CF64AB}" srcOrd="1" destOrd="0" presId="urn:microsoft.com/office/officeart/2009/3/layout/HorizontalOrganizationChart"/>
    <dgm:cxn modelId="{8807C563-756B-4EDC-8249-70460C495F55}" type="presParOf" srcId="{B5AC7C86-BC0E-7D4F-9E81-96CF42D78B47}" destId="{C5DAEB2E-1AC6-B146-B54E-DF94DAC832E0}" srcOrd="1" destOrd="0" presId="urn:microsoft.com/office/officeart/2009/3/layout/HorizontalOrganizationChart"/>
    <dgm:cxn modelId="{71210C77-2A56-4EBA-9FCF-B9309840B1D0}" type="presParOf" srcId="{C5DAEB2E-1AC6-B146-B54E-DF94DAC832E0}" destId="{19C3BFB9-91F5-F54B-8380-5D107D7F37B9}" srcOrd="0" destOrd="0" presId="urn:microsoft.com/office/officeart/2009/3/layout/HorizontalOrganizationChart"/>
    <dgm:cxn modelId="{0B20751E-B593-4AFF-BF9A-4F9C9507E2A5}" type="presParOf" srcId="{C5DAEB2E-1AC6-B146-B54E-DF94DAC832E0}" destId="{5CE6D821-F61C-894B-B651-3693D9ED4889}" srcOrd="1" destOrd="0" presId="urn:microsoft.com/office/officeart/2009/3/layout/HorizontalOrganizationChart"/>
    <dgm:cxn modelId="{2B54F5BF-BAB0-4735-9928-FF4D5C3D7F22}" type="presParOf" srcId="{5CE6D821-F61C-894B-B651-3693D9ED4889}" destId="{615090C6-9D0D-294B-A79F-C5F334AB9033}" srcOrd="0" destOrd="0" presId="urn:microsoft.com/office/officeart/2009/3/layout/HorizontalOrganizationChart"/>
    <dgm:cxn modelId="{2E5CB308-1A6F-4366-8AE9-8340C495C9BA}" type="presParOf" srcId="{615090C6-9D0D-294B-A79F-C5F334AB9033}" destId="{E581EE47-0EDC-8347-BB62-0DF445BFD9DC}" srcOrd="0" destOrd="0" presId="urn:microsoft.com/office/officeart/2009/3/layout/HorizontalOrganizationChart"/>
    <dgm:cxn modelId="{2622B314-EA31-43C9-8F6B-C0DE02B84F8A}" type="presParOf" srcId="{615090C6-9D0D-294B-A79F-C5F334AB9033}" destId="{F2932BE6-D6C7-EA46-AA54-B1CD100A8399}" srcOrd="1" destOrd="0" presId="urn:microsoft.com/office/officeart/2009/3/layout/HorizontalOrganizationChart"/>
    <dgm:cxn modelId="{AE529F5B-9F65-472A-9F3A-50C61231C5C6}" type="presParOf" srcId="{5CE6D821-F61C-894B-B651-3693D9ED4889}" destId="{9C8BF2AE-5B02-2D4D-8F9C-E0931D795B79}" srcOrd="1" destOrd="0" presId="urn:microsoft.com/office/officeart/2009/3/layout/HorizontalOrganizationChart"/>
    <dgm:cxn modelId="{B535A435-5E69-456D-BF2B-22A2A7EC9CC4}" type="presParOf" srcId="{5CE6D821-F61C-894B-B651-3693D9ED4889}" destId="{10E8D13A-9215-E64E-A0BC-2F1A47DD3E4B}" srcOrd="2" destOrd="0" presId="urn:microsoft.com/office/officeart/2009/3/layout/HorizontalOrganizationChart"/>
    <dgm:cxn modelId="{76B1FEF2-1269-4FF1-A49C-D3A98B753867}" type="presParOf" srcId="{B5AC7C86-BC0E-7D4F-9E81-96CF42D78B47}" destId="{5900E760-4CA4-DC4F-9E54-568136DEB6BB}" srcOrd="2" destOrd="0" presId="urn:microsoft.com/office/officeart/2009/3/layout/HorizontalOrganizationChart"/>
    <dgm:cxn modelId="{69BB5770-C75B-4C32-B321-10992E2C1D91}" type="presParOf" srcId="{31EC5BCE-D5AD-A948-B433-15F7E240EEB0}" destId="{904C645A-6B18-2F48-822D-B0AEA1F2BCA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8E7F74-B031-D240-8FE5-B0CD4F8D661D}"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0EDD5276-1B4E-F348-828A-EA3F9E045954}">
      <dgm:prSet phldrT="[Text]"/>
      <dgm:spPr/>
      <dgm:t>
        <a:bodyPr/>
        <a:lstStyle/>
        <a:p>
          <a:r>
            <a:rPr lang="en-US" dirty="0" smtClean="0"/>
            <a:t>Contains entries consisting of six components:</a:t>
          </a:r>
          <a:endParaRPr lang="en-US" dirty="0"/>
        </a:p>
      </dgm:t>
    </dgm:pt>
    <dgm:pt modelId="{9B494EBB-4A9D-8345-A627-BD06500922DB}" type="parTrans" cxnId="{9047B14B-33FA-6847-8A86-C28B743BE3CD}">
      <dgm:prSet/>
      <dgm:spPr/>
      <dgm:t>
        <a:bodyPr/>
        <a:lstStyle/>
        <a:p>
          <a:endParaRPr lang="en-US"/>
        </a:p>
      </dgm:t>
    </dgm:pt>
    <dgm:pt modelId="{CF1E9F6B-6604-1043-B40F-540E0A962E7E}" type="sibTrans" cxnId="{9047B14B-33FA-6847-8A86-C28B743BE3CD}">
      <dgm:prSet/>
      <dgm:spPr/>
      <dgm:t>
        <a:bodyPr/>
        <a:lstStyle/>
        <a:p>
          <a:endParaRPr lang="en-US"/>
        </a:p>
      </dgm:t>
    </dgm:pt>
    <dgm:pt modelId="{6B83D210-A25C-8F4C-A930-3B809AAAD1C4}">
      <dgm:prSet/>
      <dgm:spPr/>
      <dgm:t>
        <a:bodyPr/>
        <a:lstStyle/>
        <a:p>
          <a:r>
            <a:rPr lang="en-US" smtClean="0"/>
            <a:t>Match fields</a:t>
          </a:r>
          <a:endParaRPr lang="en-US" dirty="0" smtClean="0"/>
        </a:p>
      </dgm:t>
    </dgm:pt>
    <dgm:pt modelId="{A2DE9386-B791-E545-8738-F0D31382C243}" type="parTrans" cxnId="{FA9A4F8E-ABB9-1644-9677-CF0564A0D041}">
      <dgm:prSet/>
      <dgm:spPr/>
      <dgm:t>
        <a:bodyPr/>
        <a:lstStyle/>
        <a:p>
          <a:endParaRPr lang="en-US"/>
        </a:p>
      </dgm:t>
    </dgm:pt>
    <dgm:pt modelId="{00AC06A0-40C9-B649-9186-FA542391D41E}" type="sibTrans" cxnId="{FA9A4F8E-ABB9-1644-9677-CF0564A0D041}">
      <dgm:prSet/>
      <dgm:spPr/>
      <dgm:t>
        <a:bodyPr/>
        <a:lstStyle/>
        <a:p>
          <a:endParaRPr lang="en-US"/>
        </a:p>
      </dgm:t>
    </dgm:pt>
    <dgm:pt modelId="{4E26EAE8-1B70-6641-9ECF-1FC9BF76EAEB}">
      <dgm:prSet/>
      <dgm:spPr/>
      <dgm:t>
        <a:bodyPr/>
        <a:lstStyle/>
        <a:p>
          <a:r>
            <a:rPr lang="en-US" smtClean="0"/>
            <a:t>Priority</a:t>
          </a:r>
          <a:endParaRPr lang="en-US" dirty="0" smtClean="0"/>
        </a:p>
      </dgm:t>
    </dgm:pt>
    <dgm:pt modelId="{C20C0BC1-F571-514E-BAA2-F310E2FF3E88}" type="parTrans" cxnId="{B287B498-87D2-0B40-98EA-F458BA73A22E}">
      <dgm:prSet/>
      <dgm:spPr/>
      <dgm:t>
        <a:bodyPr/>
        <a:lstStyle/>
        <a:p>
          <a:endParaRPr lang="en-US"/>
        </a:p>
      </dgm:t>
    </dgm:pt>
    <dgm:pt modelId="{9815E278-C3AD-5746-904F-668152CBA9B2}" type="sibTrans" cxnId="{B287B498-87D2-0B40-98EA-F458BA73A22E}">
      <dgm:prSet/>
      <dgm:spPr/>
      <dgm:t>
        <a:bodyPr/>
        <a:lstStyle/>
        <a:p>
          <a:endParaRPr lang="en-US"/>
        </a:p>
      </dgm:t>
    </dgm:pt>
    <dgm:pt modelId="{E2949E3B-7B71-4343-A24F-F18EF2E13531}">
      <dgm:prSet/>
      <dgm:spPr/>
      <dgm:t>
        <a:bodyPr/>
        <a:lstStyle/>
        <a:p>
          <a:r>
            <a:rPr lang="en-US" smtClean="0"/>
            <a:t>Counters</a:t>
          </a:r>
          <a:endParaRPr lang="en-US" dirty="0" smtClean="0"/>
        </a:p>
      </dgm:t>
    </dgm:pt>
    <dgm:pt modelId="{E9CBF195-5FA5-B743-8B54-7DFB70791E24}" type="parTrans" cxnId="{1C237F52-9645-FE45-9576-373806AB2616}">
      <dgm:prSet/>
      <dgm:spPr/>
      <dgm:t>
        <a:bodyPr/>
        <a:lstStyle/>
        <a:p>
          <a:endParaRPr lang="en-US"/>
        </a:p>
      </dgm:t>
    </dgm:pt>
    <dgm:pt modelId="{6834AE41-A8D5-E445-8F4E-39F24FE599BF}" type="sibTrans" cxnId="{1C237F52-9645-FE45-9576-373806AB2616}">
      <dgm:prSet/>
      <dgm:spPr/>
      <dgm:t>
        <a:bodyPr/>
        <a:lstStyle/>
        <a:p>
          <a:endParaRPr lang="en-US"/>
        </a:p>
      </dgm:t>
    </dgm:pt>
    <dgm:pt modelId="{B527A986-3385-AD4F-9EDB-A8804E87E8A8}">
      <dgm:prSet/>
      <dgm:spPr/>
      <dgm:t>
        <a:bodyPr/>
        <a:lstStyle/>
        <a:p>
          <a:r>
            <a:rPr lang="en-US" smtClean="0"/>
            <a:t>Instructions</a:t>
          </a:r>
          <a:endParaRPr lang="en-US" dirty="0" smtClean="0"/>
        </a:p>
      </dgm:t>
    </dgm:pt>
    <dgm:pt modelId="{22E6A003-B512-0B48-8938-E5BCA6871F8A}" type="parTrans" cxnId="{35828361-AA6A-7E46-9C7D-F941CE986800}">
      <dgm:prSet/>
      <dgm:spPr/>
      <dgm:t>
        <a:bodyPr/>
        <a:lstStyle/>
        <a:p>
          <a:endParaRPr lang="en-US"/>
        </a:p>
      </dgm:t>
    </dgm:pt>
    <dgm:pt modelId="{01890909-28AC-B840-A332-DA64163BF6DD}" type="sibTrans" cxnId="{35828361-AA6A-7E46-9C7D-F941CE986800}">
      <dgm:prSet/>
      <dgm:spPr/>
      <dgm:t>
        <a:bodyPr/>
        <a:lstStyle/>
        <a:p>
          <a:endParaRPr lang="en-US"/>
        </a:p>
      </dgm:t>
    </dgm:pt>
    <dgm:pt modelId="{9B9E7946-B019-B846-A653-55CC38B34D4E}">
      <dgm:prSet/>
      <dgm:spPr/>
      <dgm:t>
        <a:bodyPr/>
        <a:lstStyle/>
        <a:p>
          <a:r>
            <a:rPr lang="en-US" smtClean="0"/>
            <a:t>Time-outs</a:t>
          </a:r>
          <a:endParaRPr lang="en-US" dirty="0" smtClean="0"/>
        </a:p>
      </dgm:t>
    </dgm:pt>
    <dgm:pt modelId="{FA50E81F-8407-BD49-AC2D-DE34B58FA265}" type="parTrans" cxnId="{ECA6C5BF-CABF-9344-BB2A-2CFC1585C37A}">
      <dgm:prSet/>
      <dgm:spPr/>
      <dgm:t>
        <a:bodyPr/>
        <a:lstStyle/>
        <a:p>
          <a:endParaRPr lang="en-US"/>
        </a:p>
      </dgm:t>
    </dgm:pt>
    <dgm:pt modelId="{6162B0EC-0584-8F47-93B2-C5CAB879D512}" type="sibTrans" cxnId="{ECA6C5BF-CABF-9344-BB2A-2CFC1585C37A}">
      <dgm:prSet/>
      <dgm:spPr/>
      <dgm:t>
        <a:bodyPr/>
        <a:lstStyle/>
        <a:p>
          <a:endParaRPr lang="en-US"/>
        </a:p>
      </dgm:t>
    </dgm:pt>
    <dgm:pt modelId="{60B3BA9C-5C7F-9947-A07F-55E115005E92}">
      <dgm:prSet/>
      <dgm:spPr/>
      <dgm:t>
        <a:bodyPr/>
        <a:lstStyle/>
        <a:p>
          <a:r>
            <a:rPr lang="en-US" dirty="0" smtClean="0"/>
            <a:t>Cookie</a:t>
          </a:r>
        </a:p>
      </dgm:t>
    </dgm:pt>
    <dgm:pt modelId="{51E83A38-2967-A04D-8819-2FF0E47392A7}" type="parTrans" cxnId="{E5156330-F16E-7F46-A4FB-A34D45B33359}">
      <dgm:prSet/>
      <dgm:spPr/>
      <dgm:t>
        <a:bodyPr/>
        <a:lstStyle/>
        <a:p>
          <a:endParaRPr lang="en-US"/>
        </a:p>
      </dgm:t>
    </dgm:pt>
    <dgm:pt modelId="{276A7C8E-C527-9545-ABDA-BCA1BE850EF9}" type="sibTrans" cxnId="{E5156330-F16E-7F46-A4FB-A34D45B33359}">
      <dgm:prSet/>
      <dgm:spPr/>
      <dgm:t>
        <a:bodyPr/>
        <a:lstStyle/>
        <a:p>
          <a:endParaRPr lang="en-US"/>
        </a:p>
      </dgm:t>
    </dgm:pt>
    <dgm:pt modelId="{13E9195D-2109-394F-9A45-C89586BAC79B}" type="pres">
      <dgm:prSet presAssocID="{E98E7F74-B031-D240-8FE5-B0CD4F8D661D}" presName="vert0" presStyleCnt="0">
        <dgm:presLayoutVars>
          <dgm:dir/>
          <dgm:animOne val="branch"/>
          <dgm:animLvl val="lvl"/>
        </dgm:presLayoutVars>
      </dgm:prSet>
      <dgm:spPr/>
      <dgm:t>
        <a:bodyPr/>
        <a:lstStyle/>
        <a:p>
          <a:endParaRPr lang="en-US"/>
        </a:p>
      </dgm:t>
    </dgm:pt>
    <dgm:pt modelId="{78EF6FB3-DB19-9541-9144-2903C3FB12B7}" type="pres">
      <dgm:prSet presAssocID="{0EDD5276-1B4E-F348-828A-EA3F9E045954}" presName="thickLine" presStyleLbl="alignNode1" presStyleIdx="0" presStyleCnt="1"/>
      <dgm:spPr/>
    </dgm:pt>
    <dgm:pt modelId="{EBB8358D-8E0E-D940-AB4F-397174173423}" type="pres">
      <dgm:prSet presAssocID="{0EDD5276-1B4E-F348-828A-EA3F9E045954}" presName="horz1" presStyleCnt="0"/>
      <dgm:spPr/>
    </dgm:pt>
    <dgm:pt modelId="{14D016FC-D0C9-9448-ACC4-01D403B8D122}" type="pres">
      <dgm:prSet presAssocID="{0EDD5276-1B4E-F348-828A-EA3F9E045954}" presName="tx1" presStyleLbl="revTx" presStyleIdx="0" presStyleCnt="7"/>
      <dgm:spPr/>
      <dgm:t>
        <a:bodyPr/>
        <a:lstStyle/>
        <a:p>
          <a:endParaRPr lang="en-US"/>
        </a:p>
      </dgm:t>
    </dgm:pt>
    <dgm:pt modelId="{5F65F354-A9B9-B54E-BB33-658884DB8FAA}" type="pres">
      <dgm:prSet presAssocID="{0EDD5276-1B4E-F348-828A-EA3F9E045954}" presName="vert1" presStyleCnt="0"/>
      <dgm:spPr/>
    </dgm:pt>
    <dgm:pt modelId="{CB8F39CD-8BB9-8C41-BF29-DF79E401FE13}" type="pres">
      <dgm:prSet presAssocID="{6B83D210-A25C-8F4C-A930-3B809AAAD1C4}" presName="vertSpace2a" presStyleCnt="0"/>
      <dgm:spPr/>
    </dgm:pt>
    <dgm:pt modelId="{65298F74-97BB-3844-A431-C057BDE14E49}" type="pres">
      <dgm:prSet presAssocID="{6B83D210-A25C-8F4C-A930-3B809AAAD1C4}" presName="horz2" presStyleCnt="0"/>
      <dgm:spPr/>
    </dgm:pt>
    <dgm:pt modelId="{1A082AC1-A8AE-6E4D-A357-7CF538D5EF70}" type="pres">
      <dgm:prSet presAssocID="{6B83D210-A25C-8F4C-A930-3B809AAAD1C4}" presName="horzSpace2" presStyleCnt="0"/>
      <dgm:spPr/>
    </dgm:pt>
    <dgm:pt modelId="{4FF168F1-062D-E446-815C-F029E7B3D9F5}" type="pres">
      <dgm:prSet presAssocID="{6B83D210-A25C-8F4C-A930-3B809AAAD1C4}" presName="tx2" presStyleLbl="revTx" presStyleIdx="1" presStyleCnt="7"/>
      <dgm:spPr/>
      <dgm:t>
        <a:bodyPr/>
        <a:lstStyle/>
        <a:p>
          <a:endParaRPr lang="en-US"/>
        </a:p>
      </dgm:t>
    </dgm:pt>
    <dgm:pt modelId="{019200E3-A2E0-954F-B38A-E3E19E19C523}" type="pres">
      <dgm:prSet presAssocID="{6B83D210-A25C-8F4C-A930-3B809AAAD1C4}" presName="vert2" presStyleCnt="0"/>
      <dgm:spPr/>
    </dgm:pt>
    <dgm:pt modelId="{93D9E169-0DCB-3440-AE91-A97F8E5C79FE}" type="pres">
      <dgm:prSet presAssocID="{6B83D210-A25C-8F4C-A930-3B809AAAD1C4}" presName="thinLine2b" presStyleLbl="callout" presStyleIdx="0" presStyleCnt="6"/>
      <dgm:spPr/>
    </dgm:pt>
    <dgm:pt modelId="{01CAB60A-F0DD-8049-B860-A7CDF4D095F4}" type="pres">
      <dgm:prSet presAssocID="{6B83D210-A25C-8F4C-A930-3B809AAAD1C4}" presName="vertSpace2b" presStyleCnt="0"/>
      <dgm:spPr/>
    </dgm:pt>
    <dgm:pt modelId="{78EBE110-3215-4747-842B-92D8839C3AFD}" type="pres">
      <dgm:prSet presAssocID="{4E26EAE8-1B70-6641-9ECF-1FC9BF76EAEB}" presName="horz2" presStyleCnt="0"/>
      <dgm:spPr/>
    </dgm:pt>
    <dgm:pt modelId="{DCC1C388-54C7-8349-BB22-B52BDD5BC84D}" type="pres">
      <dgm:prSet presAssocID="{4E26EAE8-1B70-6641-9ECF-1FC9BF76EAEB}" presName="horzSpace2" presStyleCnt="0"/>
      <dgm:spPr/>
    </dgm:pt>
    <dgm:pt modelId="{75A028A9-7C01-6E4F-93D4-AE063A53C0F4}" type="pres">
      <dgm:prSet presAssocID="{4E26EAE8-1B70-6641-9ECF-1FC9BF76EAEB}" presName="tx2" presStyleLbl="revTx" presStyleIdx="2" presStyleCnt="7"/>
      <dgm:spPr/>
      <dgm:t>
        <a:bodyPr/>
        <a:lstStyle/>
        <a:p>
          <a:endParaRPr lang="en-US"/>
        </a:p>
      </dgm:t>
    </dgm:pt>
    <dgm:pt modelId="{1E20EE33-05DA-1F4A-A4CD-3F484E798AAA}" type="pres">
      <dgm:prSet presAssocID="{4E26EAE8-1B70-6641-9ECF-1FC9BF76EAEB}" presName="vert2" presStyleCnt="0"/>
      <dgm:spPr/>
    </dgm:pt>
    <dgm:pt modelId="{027175FA-CB2D-3B45-BA76-59306140A39E}" type="pres">
      <dgm:prSet presAssocID="{4E26EAE8-1B70-6641-9ECF-1FC9BF76EAEB}" presName="thinLine2b" presStyleLbl="callout" presStyleIdx="1" presStyleCnt="6"/>
      <dgm:spPr/>
    </dgm:pt>
    <dgm:pt modelId="{4EEA0DDC-42C0-684E-94BA-76D540D57EE6}" type="pres">
      <dgm:prSet presAssocID="{4E26EAE8-1B70-6641-9ECF-1FC9BF76EAEB}" presName="vertSpace2b" presStyleCnt="0"/>
      <dgm:spPr/>
    </dgm:pt>
    <dgm:pt modelId="{836D6D89-6DA5-A843-BA3C-B7882D59DBA6}" type="pres">
      <dgm:prSet presAssocID="{E2949E3B-7B71-4343-A24F-F18EF2E13531}" presName="horz2" presStyleCnt="0"/>
      <dgm:spPr/>
    </dgm:pt>
    <dgm:pt modelId="{A43E02C6-9CCF-4944-AA1D-07C55320A30E}" type="pres">
      <dgm:prSet presAssocID="{E2949E3B-7B71-4343-A24F-F18EF2E13531}" presName="horzSpace2" presStyleCnt="0"/>
      <dgm:spPr/>
    </dgm:pt>
    <dgm:pt modelId="{845E3084-19F8-3D42-9E8E-A94C3A32406D}" type="pres">
      <dgm:prSet presAssocID="{E2949E3B-7B71-4343-A24F-F18EF2E13531}" presName="tx2" presStyleLbl="revTx" presStyleIdx="3" presStyleCnt="7"/>
      <dgm:spPr/>
      <dgm:t>
        <a:bodyPr/>
        <a:lstStyle/>
        <a:p>
          <a:endParaRPr lang="en-US"/>
        </a:p>
      </dgm:t>
    </dgm:pt>
    <dgm:pt modelId="{D63D2F12-D339-CF47-A887-2FC9181E9F2A}" type="pres">
      <dgm:prSet presAssocID="{E2949E3B-7B71-4343-A24F-F18EF2E13531}" presName="vert2" presStyleCnt="0"/>
      <dgm:spPr/>
    </dgm:pt>
    <dgm:pt modelId="{C3988EAA-6101-E74A-92A8-B008942D71EF}" type="pres">
      <dgm:prSet presAssocID="{E2949E3B-7B71-4343-A24F-F18EF2E13531}" presName="thinLine2b" presStyleLbl="callout" presStyleIdx="2" presStyleCnt="6"/>
      <dgm:spPr/>
    </dgm:pt>
    <dgm:pt modelId="{6B62DAB0-6A00-9644-9B94-2E22F9F64C36}" type="pres">
      <dgm:prSet presAssocID="{E2949E3B-7B71-4343-A24F-F18EF2E13531}" presName="vertSpace2b" presStyleCnt="0"/>
      <dgm:spPr/>
    </dgm:pt>
    <dgm:pt modelId="{4BEA4983-9514-534F-8BBB-C984AFB2EB14}" type="pres">
      <dgm:prSet presAssocID="{B527A986-3385-AD4F-9EDB-A8804E87E8A8}" presName="horz2" presStyleCnt="0"/>
      <dgm:spPr/>
    </dgm:pt>
    <dgm:pt modelId="{3E9AD244-C41A-E44D-A50B-168613692C56}" type="pres">
      <dgm:prSet presAssocID="{B527A986-3385-AD4F-9EDB-A8804E87E8A8}" presName="horzSpace2" presStyleCnt="0"/>
      <dgm:spPr/>
    </dgm:pt>
    <dgm:pt modelId="{F7AFA716-87F5-FF4A-809D-E730B047BB24}" type="pres">
      <dgm:prSet presAssocID="{B527A986-3385-AD4F-9EDB-A8804E87E8A8}" presName="tx2" presStyleLbl="revTx" presStyleIdx="4" presStyleCnt="7"/>
      <dgm:spPr/>
      <dgm:t>
        <a:bodyPr/>
        <a:lstStyle/>
        <a:p>
          <a:endParaRPr lang="en-US"/>
        </a:p>
      </dgm:t>
    </dgm:pt>
    <dgm:pt modelId="{CBA065C6-167C-3743-B412-ABCCE7447742}" type="pres">
      <dgm:prSet presAssocID="{B527A986-3385-AD4F-9EDB-A8804E87E8A8}" presName="vert2" presStyleCnt="0"/>
      <dgm:spPr/>
    </dgm:pt>
    <dgm:pt modelId="{312D38A2-243E-E544-9399-4162630C81D1}" type="pres">
      <dgm:prSet presAssocID="{B527A986-3385-AD4F-9EDB-A8804E87E8A8}" presName="thinLine2b" presStyleLbl="callout" presStyleIdx="3" presStyleCnt="6"/>
      <dgm:spPr/>
    </dgm:pt>
    <dgm:pt modelId="{19F13361-B854-B34E-971C-269D597A5EB3}" type="pres">
      <dgm:prSet presAssocID="{B527A986-3385-AD4F-9EDB-A8804E87E8A8}" presName="vertSpace2b" presStyleCnt="0"/>
      <dgm:spPr/>
    </dgm:pt>
    <dgm:pt modelId="{46D41CC6-5A27-AE47-9DA6-A732630B8CF9}" type="pres">
      <dgm:prSet presAssocID="{9B9E7946-B019-B846-A653-55CC38B34D4E}" presName="horz2" presStyleCnt="0"/>
      <dgm:spPr/>
    </dgm:pt>
    <dgm:pt modelId="{A7272425-A88A-944E-B912-BE0F3702477D}" type="pres">
      <dgm:prSet presAssocID="{9B9E7946-B019-B846-A653-55CC38B34D4E}" presName="horzSpace2" presStyleCnt="0"/>
      <dgm:spPr/>
    </dgm:pt>
    <dgm:pt modelId="{E59FA9DA-8353-994D-B1C5-983A5DF54521}" type="pres">
      <dgm:prSet presAssocID="{9B9E7946-B019-B846-A653-55CC38B34D4E}" presName="tx2" presStyleLbl="revTx" presStyleIdx="5" presStyleCnt="7"/>
      <dgm:spPr/>
      <dgm:t>
        <a:bodyPr/>
        <a:lstStyle/>
        <a:p>
          <a:endParaRPr lang="en-US"/>
        </a:p>
      </dgm:t>
    </dgm:pt>
    <dgm:pt modelId="{634EC293-F2EB-7A4F-B55C-C466FF8C9B5E}" type="pres">
      <dgm:prSet presAssocID="{9B9E7946-B019-B846-A653-55CC38B34D4E}" presName="vert2" presStyleCnt="0"/>
      <dgm:spPr/>
    </dgm:pt>
    <dgm:pt modelId="{7BA5A118-B79A-304C-A7E7-43CB57E39B33}" type="pres">
      <dgm:prSet presAssocID="{9B9E7946-B019-B846-A653-55CC38B34D4E}" presName="thinLine2b" presStyleLbl="callout" presStyleIdx="4" presStyleCnt="6"/>
      <dgm:spPr/>
    </dgm:pt>
    <dgm:pt modelId="{273DB89C-AD5F-594F-9C0E-7D38FD551AF1}" type="pres">
      <dgm:prSet presAssocID="{9B9E7946-B019-B846-A653-55CC38B34D4E}" presName="vertSpace2b" presStyleCnt="0"/>
      <dgm:spPr/>
    </dgm:pt>
    <dgm:pt modelId="{0514FC55-6E17-7F43-A3F1-84C0132BC16A}" type="pres">
      <dgm:prSet presAssocID="{60B3BA9C-5C7F-9947-A07F-55E115005E92}" presName="horz2" presStyleCnt="0"/>
      <dgm:spPr/>
    </dgm:pt>
    <dgm:pt modelId="{137276BA-90EC-AD48-AB42-B840595EBCE0}" type="pres">
      <dgm:prSet presAssocID="{60B3BA9C-5C7F-9947-A07F-55E115005E92}" presName="horzSpace2" presStyleCnt="0"/>
      <dgm:spPr/>
    </dgm:pt>
    <dgm:pt modelId="{40AF2492-B6EB-FC4D-8615-995CCAC899AE}" type="pres">
      <dgm:prSet presAssocID="{60B3BA9C-5C7F-9947-A07F-55E115005E92}" presName="tx2" presStyleLbl="revTx" presStyleIdx="6" presStyleCnt="7"/>
      <dgm:spPr/>
      <dgm:t>
        <a:bodyPr/>
        <a:lstStyle/>
        <a:p>
          <a:endParaRPr lang="en-US"/>
        </a:p>
      </dgm:t>
    </dgm:pt>
    <dgm:pt modelId="{82226768-C67F-E248-816C-5CD7CC894FE4}" type="pres">
      <dgm:prSet presAssocID="{60B3BA9C-5C7F-9947-A07F-55E115005E92}" presName="vert2" presStyleCnt="0"/>
      <dgm:spPr/>
    </dgm:pt>
    <dgm:pt modelId="{722B6D50-8637-354B-AF39-4C02FF3BEB6B}" type="pres">
      <dgm:prSet presAssocID="{60B3BA9C-5C7F-9947-A07F-55E115005E92}" presName="thinLine2b" presStyleLbl="callout" presStyleIdx="5" presStyleCnt="6"/>
      <dgm:spPr/>
    </dgm:pt>
    <dgm:pt modelId="{DC4143D9-EDFD-0346-8F08-5C8CD92D8D4E}" type="pres">
      <dgm:prSet presAssocID="{60B3BA9C-5C7F-9947-A07F-55E115005E92}" presName="vertSpace2b" presStyleCnt="0"/>
      <dgm:spPr/>
    </dgm:pt>
  </dgm:ptLst>
  <dgm:cxnLst>
    <dgm:cxn modelId="{03E93269-E96A-4C40-B14A-99D58B284B3C}" type="presOf" srcId="{E98E7F74-B031-D240-8FE5-B0CD4F8D661D}" destId="{13E9195D-2109-394F-9A45-C89586BAC79B}" srcOrd="0" destOrd="0" presId="urn:microsoft.com/office/officeart/2008/layout/LinedList"/>
    <dgm:cxn modelId="{7A64E218-363A-44AD-A22D-C4DCFFFFE226}" type="presOf" srcId="{B527A986-3385-AD4F-9EDB-A8804E87E8A8}" destId="{F7AFA716-87F5-FF4A-809D-E730B047BB24}" srcOrd="0" destOrd="0" presId="urn:microsoft.com/office/officeart/2008/layout/LinedList"/>
    <dgm:cxn modelId="{F14BD785-7B74-42A4-ADC7-53175B25D825}" type="presOf" srcId="{E2949E3B-7B71-4343-A24F-F18EF2E13531}" destId="{845E3084-19F8-3D42-9E8E-A94C3A32406D}" srcOrd="0" destOrd="0" presId="urn:microsoft.com/office/officeart/2008/layout/LinedList"/>
    <dgm:cxn modelId="{CDB138EC-8A43-4407-8E67-29950180BCC7}" type="presOf" srcId="{60B3BA9C-5C7F-9947-A07F-55E115005E92}" destId="{40AF2492-B6EB-FC4D-8615-995CCAC899AE}" srcOrd="0" destOrd="0" presId="urn:microsoft.com/office/officeart/2008/layout/LinedList"/>
    <dgm:cxn modelId="{B287B498-87D2-0B40-98EA-F458BA73A22E}" srcId="{0EDD5276-1B4E-F348-828A-EA3F9E045954}" destId="{4E26EAE8-1B70-6641-9ECF-1FC9BF76EAEB}" srcOrd="1" destOrd="0" parTransId="{C20C0BC1-F571-514E-BAA2-F310E2FF3E88}" sibTransId="{9815E278-C3AD-5746-904F-668152CBA9B2}"/>
    <dgm:cxn modelId="{6AD5CF1C-971E-465F-8613-161A2A91469D}" type="presOf" srcId="{4E26EAE8-1B70-6641-9ECF-1FC9BF76EAEB}" destId="{75A028A9-7C01-6E4F-93D4-AE063A53C0F4}" srcOrd="0" destOrd="0" presId="urn:microsoft.com/office/officeart/2008/layout/LinedList"/>
    <dgm:cxn modelId="{1C237F52-9645-FE45-9576-373806AB2616}" srcId="{0EDD5276-1B4E-F348-828A-EA3F9E045954}" destId="{E2949E3B-7B71-4343-A24F-F18EF2E13531}" srcOrd="2" destOrd="0" parTransId="{E9CBF195-5FA5-B743-8B54-7DFB70791E24}" sibTransId="{6834AE41-A8D5-E445-8F4E-39F24FE599BF}"/>
    <dgm:cxn modelId="{35828361-AA6A-7E46-9C7D-F941CE986800}" srcId="{0EDD5276-1B4E-F348-828A-EA3F9E045954}" destId="{B527A986-3385-AD4F-9EDB-A8804E87E8A8}" srcOrd="3" destOrd="0" parTransId="{22E6A003-B512-0B48-8938-E5BCA6871F8A}" sibTransId="{01890909-28AC-B840-A332-DA64163BF6DD}"/>
    <dgm:cxn modelId="{6AED2219-579A-43CC-B8E0-C9ABDD9728D4}" type="presOf" srcId="{6B83D210-A25C-8F4C-A930-3B809AAAD1C4}" destId="{4FF168F1-062D-E446-815C-F029E7B3D9F5}" srcOrd="0" destOrd="0" presId="urn:microsoft.com/office/officeart/2008/layout/LinedList"/>
    <dgm:cxn modelId="{FA9A4F8E-ABB9-1644-9677-CF0564A0D041}" srcId="{0EDD5276-1B4E-F348-828A-EA3F9E045954}" destId="{6B83D210-A25C-8F4C-A930-3B809AAAD1C4}" srcOrd="0" destOrd="0" parTransId="{A2DE9386-B791-E545-8738-F0D31382C243}" sibTransId="{00AC06A0-40C9-B649-9186-FA542391D41E}"/>
    <dgm:cxn modelId="{E5156330-F16E-7F46-A4FB-A34D45B33359}" srcId="{0EDD5276-1B4E-F348-828A-EA3F9E045954}" destId="{60B3BA9C-5C7F-9947-A07F-55E115005E92}" srcOrd="5" destOrd="0" parTransId="{51E83A38-2967-A04D-8819-2FF0E47392A7}" sibTransId="{276A7C8E-C527-9545-ABDA-BCA1BE850EF9}"/>
    <dgm:cxn modelId="{ECA6C5BF-CABF-9344-BB2A-2CFC1585C37A}" srcId="{0EDD5276-1B4E-F348-828A-EA3F9E045954}" destId="{9B9E7946-B019-B846-A653-55CC38B34D4E}" srcOrd="4" destOrd="0" parTransId="{FA50E81F-8407-BD49-AC2D-DE34B58FA265}" sibTransId="{6162B0EC-0584-8F47-93B2-C5CAB879D512}"/>
    <dgm:cxn modelId="{9047B14B-33FA-6847-8A86-C28B743BE3CD}" srcId="{E98E7F74-B031-D240-8FE5-B0CD4F8D661D}" destId="{0EDD5276-1B4E-F348-828A-EA3F9E045954}" srcOrd="0" destOrd="0" parTransId="{9B494EBB-4A9D-8345-A627-BD06500922DB}" sibTransId="{CF1E9F6B-6604-1043-B40F-540E0A962E7E}"/>
    <dgm:cxn modelId="{3B78E399-202F-4A90-8FA0-5C07F8B4B6D3}" type="presOf" srcId="{0EDD5276-1B4E-F348-828A-EA3F9E045954}" destId="{14D016FC-D0C9-9448-ACC4-01D403B8D122}" srcOrd="0" destOrd="0" presId="urn:microsoft.com/office/officeart/2008/layout/LinedList"/>
    <dgm:cxn modelId="{4BB30F4B-C38B-4FCA-AC32-B9D5F7554856}" type="presOf" srcId="{9B9E7946-B019-B846-A653-55CC38B34D4E}" destId="{E59FA9DA-8353-994D-B1C5-983A5DF54521}" srcOrd="0" destOrd="0" presId="urn:microsoft.com/office/officeart/2008/layout/LinedList"/>
    <dgm:cxn modelId="{E76F3A58-AD7C-4B28-A86C-DD4EF43DF168}" type="presParOf" srcId="{13E9195D-2109-394F-9A45-C89586BAC79B}" destId="{78EF6FB3-DB19-9541-9144-2903C3FB12B7}" srcOrd="0" destOrd="0" presId="urn:microsoft.com/office/officeart/2008/layout/LinedList"/>
    <dgm:cxn modelId="{B3A36C8B-5AF6-498D-AE72-67FF1C691F63}" type="presParOf" srcId="{13E9195D-2109-394F-9A45-C89586BAC79B}" destId="{EBB8358D-8E0E-D940-AB4F-397174173423}" srcOrd="1" destOrd="0" presId="urn:microsoft.com/office/officeart/2008/layout/LinedList"/>
    <dgm:cxn modelId="{DE0024BA-E428-4FB4-8492-E946338EB2DF}" type="presParOf" srcId="{EBB8358D-8E0E-D940-AB4F-397174173423}" destId="{14D016FC-D0C9-9448-ACC4-01D403B8D122}" srcOrd="0" destOrd="0" presId="urn:microsoft.com/office/officeart/2008/layout/LinedList"/>
    <dgm:cxn modelId="{92D39C7C-4C5F-4626-8C2D-16A6CED8A478}" type="presParOf" srcId="{EBB8358D-8E0E-D940-AB4F-397174173423}" destId="{5F65F354-A9B9-B54E-BB33-658884DB8FAA}" srcOrd="1" destOrd="0" presId="urn:microsoft.com/office/officeart/2008/layout/LinedList"/>
    <dgm:cxn modelId="{6EFBE949-1411-4247-90AA-B45EFF9FD8F9}" type="presParOf" srcId="{5F65F354-A9B9-B54E-BB33-658884DB8FAA}" destId="{CB8F39CD-8BB9-8C41-BF29-DF79E401FE13}" srcOrd="0" destOrd="0" presId="urn:microsoft.com/office/officeart/2008/layout/LinedList"/>
    <dgm:cxn modelId="{E20501DE-B16A-4E0C-A220-E14E06A937D4}" type="presParOf" srcId="{5F65F354-A9B9-B54E-BB33-658884DB8FAA}" destId="{65298F74-97BB-3844-A431-C057BDE14E49}" srcOrd="1" destOrd="0" presId="urn:microsoft.com/office/officeart/2008/layout/LinedList"/>
    <dgm:cxn modelId="{5AD9AB52-E57F-4906-92CD-E623BBB4DE60}" type="presParOf" srcId="{65298F74-97BB-3844-A431-C057BDE14E49}" destId="{1A082AC1-A8AE-6E4D-A357-7CF538D5EF70}" srcOrd="0" destOrd="0" presId="urn:microsoft.com/office/officeart/2008/layout/LinedList"/>
    <dgm:cxn modelId="{A74EE812-2E7C-48A3-9921-34DB0FB9B0A7}" type="presParOf" srcId="{65298F74-97BB-3844-A431-C057BDE14E49}" destId="{4FF168F1-062D-E446-815C-F029E7B3D9F5}" srcOrd="1" destOrd="0" presId="urn:microsoft.com/office/officeart/2008/layout/LinedList"/>
    <dgm:cxn modelId="{4005BC14-2F44-4DB7-8F79-02AD8CBB1086}" type="presParOf" srcId="{65298F74-97BB-3844-A431-C057BDE14E49}" destId="{019200E3-A2E0-954F-B38A-E3E19E19C523}" srcOrd="2" destOrd="0" presId="urn:microsoft.com/office/officeart/2008/layout/LinedList"/>
    <dgm:cxn modelId="{28942E48-DBCC-4C2D-8D4C-78A5F9F672CA}" type="presParOf" srcId="{5F65F354-A9B9-B54E-BB33-658884DB8FAA}" destId="{93D9E169-0DCB-3440-AE91-A97F8E5C79FE}" srcOrd="2" destOrd="0" presId="urn:microsoft.com/office/officeart/2008/layout/LinedList"/>
    <dgm:cxn modelId="{3C7AD69D-833E-40E4-9A47-61E844084391}" type="presParOf" srcId="{5F65F354-A9B9-B54E-BB33-658884DB8FAA}" destId="{01CAB60A-F0DD-8049-B860-A7CDF4D095F4}" srcOrd="3" destOrd="0" presId="urn:microsoft.com/office/officeart/2008/layout/LinedList"/>
    <dgm:cxn modelId="{21CC41FC-FEE8-494C-9629-5A4034011C02}" type="presParOf" srcId="{5F65F354-A9B9-B54E-BB33-658884DB8FAA}" destId="{78EBE110-3215-4747-842B-92D8839C3AFD}" srcOrd="4" destOrd="0" presId="urn:microsoft.com/office/officeart/2008/layout/LinedList"/>
    <dgm:cxn modelId="{E253E7D9-EE45-4834-A408-4B8176DE78DE}" type="presParOf" srcId="{78EBE110-3215-4747-842B-92D8839C3AFD}" destId="{DCC1C388-54C7-8349-BB22-B52BDD5BC84D}" srcOrd="0" destOrd="0" presId="urn:microsoft.com/office/officeart/2008/layout/LinedList"/>
    <dgm:cxn modelId="{24DC2FF0-F8EE-44F9-81FC-DE3EF78C5BC5}" type="presParOf" srcId="{78EBE110-3215-4747-842B-92D8839C3AFD}" destId="{75A028A9-7C01-6E4F-93D4-AE063A53C0F4}" srcOrd="1" destOrd="0" presId="urn:microsoft.com/office/officeart/2008/layout/LinedList"/>
    <dgm:cxn modelId="{AC0F432F-C497-4F06-A39D-ED46F938C216}" type="presParOf" srcId="{78EBE110-3215-4747-842B-92D8839C3AFD}" destId="{1E20EE33-05DA-1F4A-A4CD-3F484E798AAA}" srcOrd="2" destOrd="0" presId="urn:microsoft.com/office/officeart/2008/layout/LinedList"/>
    <dgm:cxn modelId="{842484F1-7C6A-4514-BF03-9567687FAB51}" type="presParOf" srcId="{5F65F354-A9B9-B54E-BB33-658884DB8FAA}" destId="{027175FA-CB2D-3B45-BA76-59306140A39E}" srcOrd="5" destOrd="0" presId="urn:microsoft.com/office/officeart/2008/layout/LinedList"/>
    <dgm:cxn modelId="{AD3A20AC-2745-4D60-9077-3AC998D6A0E4}" type="presParOf" srcId="{5F65F354-A9B9-B54E-BB33-658884DB8FAA}" destId="{4EEA0DDC-42C0-684E-94BA-76D540D57EE6}" srcOrd="6" destOrd="0" presId="urn:microsoft.com/office/officeart/2008/layout/LinedList"/>
    <dgm:cxn modelId="{41A4286D-426C-441F-8849-B4C1C0732491}" type="presParOf" srcId="{5F65F354-A9B9-B54E-BB33-658884DB8FAA}" destId="{836D6D89-6DA5-A843-BA3C-B7882D59DBA6}" srcOrd="7" destOrd="0" presId="urn:microsoft.com/office/officeart/2008/layout/LinedList"/>
    <dgm:cxn modelId="{D4FE299F-E6C4-4A36-88D5-0CE825435886}" type="presParOf" srcId="{836D6D89-6DA5-A843-BA3C-B7882D59DBA6}" destId="{A43E02C6-9CCF-4944-AA1D-07C55320A30E}" srcOrd="0" destOrd="0" presId="urn:microsoft.com/office/officeart/2008/layout/LinedList"/>
    <dgm:cxn modelId="{FCD7C819-22A5-4C09-90F6-4488AEC18352}" type="presParOf" srcId="{836D6D89-6DA5-A843-BA3C-B7882D59DBA6}" destId="{845E3084-19F8-3D42-9E8E-A94C3A32406D}" srcOrd="1" destOrd="0" presId="urn:microsoft.com/office/officeart/2008/layout/LinedList"/>
    <dgm:cxn modelId="{7F4245E2-B680-48AD-BBDF-BE412DB8800C}" type="presParOf" srcId="{836D6D89-6DA5-A843-BA3C-B7882D59DBA6}" destId="{D63D2F12-D339-CF47-A887-2FC9181E9F2A}" srcOrd="2" destOrd="0" presId="urn:microsoft.com/office/officeart/2008/layout/LinedList"/>
    <dgm:cxn modelId="{1CB765F8-791A-4369-9992-ADF52167B482}" type="presParOf" srcId="{5F65F354-A9B9-B54E-BB33-658884DB8FAA}" destId="{C3988EAA-6101-E74A-92A8-B008942D71EF}" srcOrd="8" destOrd="0" presId="urn:microsoft.com/office/officeart/2008/layout/LinedList"/>
    <dgm:cxn modelId="{282EB401-760C-4DF2-B2AE-218DD1AD4D5E}" type="presParOf" srcId="{5F65F354-A9B9-B54E-BB33-658884DB8FAA}" destId="{6B62DAB0-6A00-9644-9B94-2E22F9F64C36}" srcOrd="9" destOrd="0" presId="urn:microsoft.com/office/officeart/2008/layout/LinedList"/>
    <dgm:cxn modelId="{7F445D5F-24B1-4543-96A6-AC252B2C66F5}" type="presParOf" srcId="{5F65F354-A9B9-B54E-BB33-658884DB8FAA}" destId="{4BEA4983-9514-534F-8BBB-C984AFB2EB14}" srcOrd="10" destOrd="0" presId="urn:microsoft.com/office/officeart/2008/layout/LinedList"/>
    <dgm:cxn modelId="{EEEC20DB-DCBE-4CB4-B81B-E5EF081E5890}" type="presParOf" srcId="{4BEA4983-9514-534F-8BBB-C984AFB2EB14}" destId="{3E9AD244-C41A-E44D-A50B-168613692C56}" srcOrd="0" destOrd="0" presId="urn:microsoft.com/office/officeart/2008/layout/LinedList"/>
    <dgm:cxn modelId="{59651233-2364-4FFB-AB11-D120BA48FC81}" type="presParOf" srcId="{4BEA4983-9514-534F-8BBB-C984AFB2EB14}" destId="{F7AFA716-87F5-FF4A-809D-E730B047BB24}" srcOrd="1" destOrd="0" presId="urn:microsoft.com/office/officeart/2008/layout/LinedList"/>
    <dgm:cxn modelId="{B4639505-0C9B-472D-9ABC-606FDEF13044}" type="presParOf" srcId="{4BEA4983-9514-534F-8BBB-C984AFB2EB14}" destId="{CBA065C6-167C-3743-B412-ABCCE7447742}" srcOrd="2" destOrd="0" presId="urn:microsoft.com/office/officeart/2008/layout/LinedList"/>
    <dgm:cxn modelId="{EAE34140-6E19-4D7A-9EC1-DF15282AC190}" type="presParOf" srcId="{5F65F354-A9B9-B54E-BB33-658884DB8FAA}" destId="{312D38A2-243E-E544-9399-4162630C81D1}" srcOrd="11" destOrd="0" presId="urn:microsoft.com/office/officeart/2008/layout/LinedList"/>
    <dgm:cxn modelId="{657E3919-832C-4EFA-96F2-BCD51BBB7D7D}" type="presParOf" srcId="{5F65F354-A9B9-B54E-BB33-658884DB8FAA}" destId="{19F13361-B854-B34E-971C-269D597A5EB3}" srcOrd="12" destOrd="0" presId="urn:microsoft.com/office/officeart/2008/layout/LinedList"/>
    <dgm:cxn modelId="{2E7A7D58-8C24-4EF2-B4A1-F1CEEC0EA49E}" type="presParOf" srcId="{5F65F354-A9B9-B54E-BB33-658884DB8FAA}" destId="{46D41CC6-5A27-AE47-9DA6-A732630B8CF9}" srcOrd="13" destOrd="0" presId="urn:microsoft.com/office/officeart/2008/layout/LinedList"/>
    <dgm:cxn modelId="{1BB5D89F-F4DF-41B6-A88B-F758E22B17C8}" type="presParOf" srcId="{46D41CC6-5A27-AE47-9DA6-A732630B8CF9}" destId="{A7272425-A88A-944E-B912-BE0F3702477D}" srcOrd="0" destOrd="0" presId="urn:microsoft.com/office/officeart/2008/layout/LinedList"/>
    <dgm:cxn modelId="{1F90A154-D99C-454A-9CBF-4546FB2FBF73}" type="presParOf" srcId="{46D41CC6-5A27-AE47-9DA6-A732630B8CF9}" destId="{E59FA9DA-8353-994D-B1C5-983A5DF54521}" srcOrd="1" destOrd="0" presId="urn:microsoft.com/office/officeart/2008/layout/LinedList"/>
    <dgm:cxn modelId="{245E302D-516A-4AAD-8E4E-AF63840BD035}" type="presParOf" srcId="{46D41CC6-5A27-AE47-9DA6-A732630B8CF9}" destId="{634EC293-F2EB-7A4F-B55C-C466FF8C9B5E}" srcOrd="2" destOrd="0" presId="urn:microsoft.com/office/officeart/2008/layout/LinedList"/>
    <dgm:cxn modelId="{57ADBE93-5343-41F0-9F50-0B436C780485}" type="presParOf" srcId="{5F65F354-A9B9-B54E-BB33-658884DB8FAA}" destId="{7BA5A118-B79A-304C-A7E7-43CB57E39B33}" srcOrd="14" destOrd="0" presId="urn:microsoft.com/office/officeart/2008/layout/LinedList"/>
    <dgm:cxn modelId="{BE1EBF9D-1329-41E0-8978-4223DEFB4402}" type="presParOf" srcId="{5F65F354-A9B9-B54E-BB33-658884DB8FAA}" destId="{273DB89C-AD5F-594F-9C0E-7D38FD551AF1}" srcOrd="15" destOrd="0" presId="urn:microsoft.com/office/officeart/2008/layout/LinedList"/>
    <dgm:cxn modelId="{B508A3E7-9B0E-4EE1-B6CE-58756320C70A}" type="presParOf" srcId="{5F65F354-A9B9-B54E-BB33-658884DB8FAA}" destId="{0514FC55-6E17-7F43-A3F1-84C0132BC16A}" srcOrd="16" destOrd="0" presId="urn:microsoft.com/office/officeart/2008/layout/LinedList"/>
    <dgm:cxn modelId="{281246BE-F816-481A-8EB2-784975504715}" type="presParOf" srcId="{0514FC55-6E17-7F43-A3F1-84C0132BC16A}" destId="{137276BA-90EC-AD48-AB42-B840595EBCE0}" srcOrd="0" destOrd="0" presId="urn:microsoft.com/office/officeart/2008/layout/LinedList"/>
    <dgm:cxn modelId="{4A933567-3F8B-479C-81B7-74474F03B42F}" type="presParOf" srcId="{0514FC55-6E17-7F43-A3F1-84C0132BC16A}" destId="{40AF2492-B6EB-FC4D-8615-995CCAC899AE}" srcOrd="1" destOrd="0" presId="urn:microsoft.com/office/officeart/2008/layout/LinedList"/>
    <dgm:cxn modelId="{93E9D5AC-8F98-4106-81F4-5C217950B4FA}" type="presParOf" srcId="{0514FC55-6E17-7F43-A3F1-84C0132BC16A}" destId="{82226768-C67F-E248-816C-5CD7CC894FE4}" srcOrd="2" destOrd="0" presId="urn:microsoft.com/office/officeart/2008/layout/LinedList"/>
    <dgm:cxn modelId="{61B531DB-F380-4CB6-80BF-2C462762A013}" type="presParOf" srcId="{5F65F354-A9B9-B54E-BB33-658884DB8FAA}" destId="{722B6D50-8637-354B-AF39-4C02FF3BEB6B}" srcOrd="17" destOrd="0" presId="urn:microsoft.com/office/officeart/2008/layout/LinedList"/>
    <dgm:cxn modelId="{2DEE182D-8392-4F3C-A1FF-5EBD811A20A6}" type="presParOf" srcId="{5F65F354-A9B9-B54E-BB33-658884DB8FAA}" destId="{DC4143D9-EDFD-0346-8F08-5C8CD92D8D4E}" srcOrd="18"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EE3598-C484-A042-A108-750423235BE6}" type="doc">
      <dgm:prSet loTypeId="urn:microsoft.com/office/officeart/2008/layout/SquareAccentList" loCatId="" qsTypeId="urn:microsoft.com/office/officeart/2005/8/quickstyle/simple2" qsCatId="simple" csTypeId="urn:microsoft.com/office/officeart/2005/8/colors/accent1_2" csCatId="accent1" phldr="1"/>
      <dgm:spPr/>
      <dgm:t>
        <a:bodyPr/>
        <a:lstStyle/>
        <a:p>
          <a:endParaRPr lang="en-US"/>
        </a:p>
      </dgm:t>
    </dgm:pt>
    <dgm:pt modelId="{C529DE6D-17AF-EB46-8385-D456B5E2B276}">
      <dgm:prSet/>
      <dgm:spPr/>
      <dgm:t>
        <a:bodyPr/>
        <a:lstStyle/>
        <a:p>
          <a:pPr rtl="0"/>
          <a:r>
            <a:rPr lang="en-US" smtClean="0"/>
            <a:t>The following fields may be optionally supported:</a:t>
          </a:r>
          <a:endParaRPr lang="en-US"/>
        </a:p>
      </dgm:t>
    </dgm:pt>
    <dgm:pt modelId="{F80F9C53-08C4-B942-A016-C055AFB493C4}" type="parTrans" cxnId="{D5E54E73-795A-8640-A34D-F55CF946B879}">
      <dgm:prSet/>
      <dgm:spPr/>
      <dgm:t>
        <a:bodyPr/>
        <a:lstStyle/>
        <a:p>
          <a:endParaRPr lang="en-US"/>
        </a:p>
      </dgm:t>
    </dgm:pt>
    <dgm:pt modelId="{4F9C63DB-2207-5C46-AC1B-DA110C85472C}" type="sibTrans" cxnId="{D5E54E73-795A-8640-A34D-F55CF946B879}">
      <dgm:prSet/>
      <dgm:spPr/>
      <dgm:t>
        <a:bodyPr/>
        <a:lstStyle/>
        <a:p>
          <a:endParaRPr lang="en-US"/>
        </a:p>
      </dgm:t>
    </dgm:pt>
    <dgm:pt modelId="{ED5A78E9-325C-6044-BC1C-2E1894D8A623}">
      <dgm:prSet custT="1"/>
      <dgm:spPr/>
      <dgm:t>
        <a:bodyPr/>
        <a:lstStyle/>
        <a:p>
          <a:pPr rtl="0"/>
          <a:r>
            <a:rPr lang="en-US" sz="1400" dirty="0" smtClean="0"/>
            <a:t>Physical port</a:t>
          </a:r>
          <a:endParaRPr lang="en-US" sz="1400" dirty="0"/>
        </a:p>
      </dgm:t>
    </dgm:pt>
    <dgm:pt modelId="{4A4447B7-1B1B-1044-ACC0-E87E813CC836}" type="parTrans" cxnId="{1256D92B-4877-744A-ACB0-962C7EBC08FA}">
      <dgm:prSet/>
      <dgm:spPr/>
      <dgm:t>
        <a:bodyPr/>
        <a:lstStyle/>
        <a:p>
          <a:endParaRPr lang="en-US"/>
        </a:p>
      </dgm:t>
    </dgm:pt>
    <dgm:pt modelId="{846CF878-DD3C-1E40-B613-C4CF51780E4A}" type="sibTrans" cxnId="{1256D92B-4877-744A-ACB0-962C7EBC08FA}">
      <dgm:prSet/>
      <dgm:spPr/>
      <dgm:t>
        <a:bodyPr/>
        <a:lstStyle/>
        <a:p>
          <a:endParaRPr lang="en-US"/>
        </a:p>
      </dgm:t>
    </dgm:pt>
    <dgm:pt modelId="{EC684437-74D3-8149-9363-DE2E1ABF3AC8}">
      <dgm:prSet custT="1"/>
      <dgm:spPr/>
      <dgm:t>
        <a:bodyPr/>
        <a:lstStyle/>
        <a:p>
          <a:pPr rtl="0"/>
          <a:r>
            <a:rPr lang="en-US" sz="1400" dirty="0" smtClean="0"/>
            <a:t>Metadata</a:t>
          </a:r>
          <a:endParaRPr lang="en-US" sz="1400" dirty="0"/>
        </a:p>
      </dgm:t>
    </dgm:pt>
    <dgm:pt modelId="{E833CFF7-5B62-BE40-BAEA-E42BBF776544}" type="parTrans" cxnId="{0B30776A-D2D1-4246-8F44-A66D9E87BCBB}">
      <dgm:prSet/>
      <dgm:spPr/>
      <dgm:t>
        <a:bodyPr/>
        <a:lstStyle/>
        <a:p>
          <a:endParaRPr lang="en-US"/>
        </a:p>
      </dgm:t>
    </dgm:pt>
    <dgm:pt modelId="{E0C6945B-6250-0349-96A1-35ABE9795D89}" type="sibTrans" cxnId="{0B30776A-D2D1-4246-8F44-A66D9E87BCBB}">
      <dgm:prSet/>
      <dgm:spPr/>
      <dgm:t>
        <a:bodyPr/>
        <a:lstStyle/>
        <a:p>
          <a:endParaRPr lang="en-US"/>
        </a:p>
      </dgm:t>
    </dgm:pt>
    <dgm:pt modelId="{EA942A37-D6F1-614F-98D5-4E93DCB28CE7}">
      <dgm:prSet custT="1"/>
      <dgm:spPr/>
      <dgm:t>
        <a:bodyPr/>
        <a:lstStyle/>
        <a:p>
          <a:pPr rtl="0"/>
          <a:r>
            <a:rPr lang="en-US" sz="1400" smtClean="0"/>
            <a:t>Ethernet type</a:t>
          </a:r>
          <a:endParaRPr lang="en-US" sz="1400"/>
        </a:p>
      </dgm:t>
    </dgm:pt>
    <dgm:pt modelId="{386284AA-5CAA-9D41-BF33-EABCB6187E42}" type="parTrans" cxnId="{260E1D6E-0492-A54E-9819-B8D803E0884E}">
      <dgm:prSet/>
      <dgm:spPr/>
      <dgm:t>
        <a:bodyPr/>
        <a:lstStyle/>
        <a:p>
          <a:endParaRPr lang="en-US"/>
        </a:p>
      </dgm:t>
    </dgm:pt>
    <dgm:pt modelId="{FFD98B5A-0544-F84A-8406-FDFEFD10D980}" type="sibTrans" cxnId="{260E1D6E-0492-A54E-9819-B8D803E0884E}">
      <dgm:prSet/>
      <dgm:spPr/>
      <dgm:t>
        <a:bodyPr/>
        <a:lstStyle/>
        <a:p>
          <a:endParaRPr lang="en-US"/>
        </a:p>
      </dgm:t>
    </dgm:pt>
    <dgm:pt modelId="{5FF8EAFF-4E02-6047-95FC-17B8A0A16040}">
      <dgm:prSet custT="1"/>
      <dgm:spPr/>
      <dgm:t>
        <a:bodyPr/>
        <a:lstStyle/>
        <a:p>
          <a:pPr rtl="0"/>
          <a:r>
            <a:rPr lang="en-US" sz="1400" dirty="0" smtClean="0"/>
            <a:t>VLAN ID and VLAN user priority</a:t>
          </a:r>
          <a:endParaRPr lang="en-US" sz="1400" dirty="0"/>
        </a:p>
      </dgm:t>
    </dgm:pt>
    <dgm:pt modelId="{5A366634-0D7C-7F42-B2B2-F485FA2FBB98}" type="parTrans" cxnId="{4B220007-940D-1145-990A-CDCBB638BE3B}">
      <dgm:prSet/>
      <dgm:spPr/>
      <dgm:t>
        <a:bodyPr/>
        <a:lstStyle/>
        <a:p>
          <a:endParaRPr lang="en-US"/>
        </a:p>
      </dgm:t>
    </dgm:pt>
    <dgm:pt modelId="{028499BA-B784-F94C-AFF2-9D3B0564709C}" type="sibTrans" cxnId="{4B220007-940D-1145-990A-CDCBB638BE3B}">
      <dgm:prSet/>
      <dgm:spPr/>
      <dgm:t>
        <a:bodyPr/>
        <a:lstStyle/>
        <a:p>
          <a:endParaRPr lang="en-US"/>
        </a:p>
      </dgm:t>
    </dgm:pt>
    <dgm:pt modelId="{8A8568ED-03C0-1448-B6CF-276E45B12DE7}">
      <dgm:prSet custT="1"/>
      <dgm:spPr/>
      <dgm:t>
        <a:bodyPr/>
        <a:lstStyle/>
        <a:p>
          <a:pPr rtl="0"/>
          <a:r>
            <a:rPr lang="en-US" sz="1400" dirty="0" smtClean="0"/>
            <a:t>IPv4 or IPv6 DS and ECN</a:t>
          </a:r>
          <a:endParaRPr lang="en-US" sz="1400" dirty="0"/>
        </a:p>
      </dgm:t>
    </dgm:pt>
    <dgm:pt modelId="{393DE951-9502-CC44-B264-B58476460BCC}" type="parTrans" cxnId="{4CA00A0E-33A1-EA47-B3F8-06215C84E92D}">
      <dgm:prSet/>
      <dgm:spPr/>
      <dgm:t>
        <a:bodyPr/>
        <a:lstStyle/>
        <a:p>
          <a:endParaRPr lang="en-US"/>
        </a:p>
      </dgm:t>
    </dgm:pt>
    <dgm:pt modelId="{4597F8D7-02F9-EE41-85ED-A5673559D857}" type="sibTrans" cxnId="{4CA00A0E-33A1-EA47-B3F8-06215C84E92D}">
      <dgm:prSet/>
      <dgm:spPr/>
      <dgm:t>
        <a:bodyPr/>
        <a:lstStyle/>
        <a:p>
          <a:endParaRPr lang="en-US"/>
        </a:p>
      </dgm:t>
    </dgm:pt>
    <dgm:pt modelId="{18C4F8EC-6A3E-4D40-9954-5D61EEFC9CAB}">
      <dgm:prSet custT="1"/>
      <dgm:spPr/>
      <dgm:t>
        <a:bodyPr/>
        <a:lstStyle/>
        <a:p>
          <a:pPr rtl="0"/>
          <a:r>
            <a:rPr lang="en-US" sz="1400" dirty="0" smtClean="0"/>
            <a:t>SCTP source and destination ports</a:t>
          </a:r>
          <a:endParaRPr lang="en-US" sz="1400" dirty="0"/>
        </a:p>
      </dgm:t>
    </dgm:pt>
    <dgm:pt modelId="{A3704A4D-D4DF-E14F-8A7B-7FEA88C15013}" type="parTrans" cxnId="{A9471658-880B-2741-AE20-AAF78FE18CC4}">
      <dgm:prSet/>
      <dgm:spPr/>
      <dgm:t>
        <a:bodyPr/>
        <a:lstStyle/>
        <a:p>
          <a:endParaRPr lang="en-US"/>
        </a:p>
      </dgm:t>
    </dgm:pt>
    <dgm:pt modelId="{6C70B585-3407-F44F-BC87-4BED2C6B5EB4}" type="sibTrans" cxnId="{A9471658-880B-2741-AE20-AAF78FE18CC4}">
      <dgm:prSet/>
      <dgm:spPr/>
      <dgm:t>
        <a:bodyPr/>
        <a:lstStyle/>
        <a:p>
          <a:endParaRPr lang="en-US"/>
        </a:p>
      </dgm:t>
    </dgm:pt>
    <dgm:pt modelId="{6E9DE62D-D224-A04B-B67D-2EFAB4F974BE}">
      <dgm:prSet custT="1"/>
      <dgm:spPr/>
      <dgm:t>
        <a:bodyPr/>
        <a:lstStyle/>
        <a:p>
          <a:pPr rtl="0"/>
          <a:r>
            <a:rPr lang="en-US" sz="1400" dirty="0" smtClean="0"/>
            <a:t>ICMP type and code fields</a:t>
          </a:r>
          <a:endParaRPr lang="en-US" sz="1400" dirty="0"/>
        </a:p>
      </dgm:t>
    </dgm:pt>
    <dgm:pt modelId="{D8F67090-D435-F44F-BFCA-02C0B23E100C}" type="parTrans" cxnId="{2E4C733C-459E-EB4A-945A-0C25C77737E9}">
      <dgm:prSet/>
      <dgm:spPr/>
      <dgm:t>
        <a:bodyPr/>
        <a:lstStyle/>
        <a:p>
          <a:endParaRPr lang="en-US"/>
        </a:p>
      </dgm:t>
    </dgm:pt>
    <dgm:pt modelId="{FCE7964C-17EA-264D-98AF-AA1B6446F917}" type="sibTrans" cxnId="{2E4C733C-459E-EB4A-945A-0C25C77737E9}">
      <dgm:prSet/>
      <dgm:spPr/>
      <dgm:t>
        <a:bodyPr/>
        <a:lstStyle/>
        <a:p>
          <a:endParaRPr lang="en-US"/>
        </a:p>
      </dgm:t>
    </dgm:pt>
    <dgm:pt modelId="{47F9BD31-7122-D14F-A864-5E1CDDE7B62E}">
      <dgm:prSet custT="1"/>
      <dgm:spPr/>
      <dgm:t>
        <a:bodyPr/>
        <a:lstStyle/>
        <a:p>
          <a:pPr rtl="0"/>
          <a:r>
            <a:rPr lang="en-US" sz="1400" smtClean="0"/>
            <a:t>ARP opcodes</a:t>
          </a:r>
          <a:endParaRPr lang="en-US" sz="1400"/>
        </a:p>
      </dgm:t>
    </dgm:pt>
    <dgm:pt modelId="{E7183AE6-017C-7342-80B2-D69CE51AA625}" type="parTrans" cxnId="{BDEF02FE-C462-4440-9E2C-77BBFCDEBB7A}">
      <dgm:prSet/>
      <dgm:spPr/>
      <dgm:t>
        <a:bodyPr/>
        <a:lstStyle/>
        <a:p>
          <a:endParaRPr lang="en-US"/>
        </a:p>
      </dgm:t>
    </dgm:pt>
    <dgm:pt modelId="{9C0D7D36-2062-D147-87FC-BBA260C014F6}" type="sibTrans" cxnId="{BDEF02FE-C462-4440-9E2C-77BBFCDEBB7A}">
      <dgm:prSet/>
      <dgm:spPr/>
      <dgm:t>
        <a:bodyPr/>
        <a:lstStyle/>
        <a:p>
          <a:endParaRPr lang="en-US"/>
        </a:p>
      </dgm:t>
    </dgm:pt>
    <dgm:pt modelId="{41DFD42C-7260-664C-8160-AA7EF672BF0E}">
      <dgm:prSet custT="1"/>
      <dgm:spPr/>
      <dgm:t>
        <a:bodyPr/>
        <a:lstStyle/>
        <a:p>
          <a:pPr rtl="0"/>
          <a:r>
            <a:rPr lang="en-US" sz="1400" dirty="0" smtClean="0"/>
            <a:t>Source and target IPv4 addresses in ARP payload</a:t>
          </a:r>
          <a:endParaRPr lang="en-US" sz="1400" dirty="0"/>
        </a:p>
      </dgm:t>
    </dgm:pt>
    <dgm:pt modelId="{830EB511-40E4-6045-B846-DB22CD17FE33}" type="parTrans" cxnId="{A29E4EB4-E3A9-F449-B327-F83730E8F587}">
      <dgm:prSet/>
      <dgm:spPr/>
      <dgm:t>
        <a:bodyPr/>
        <a:lstStyle/>
        <a:p>
          <a:endParaRPr lang="en-US"/>
        </a:p>
      </dgm:t>
    </dgm:pt>
    <dgm:pt modelId="{9F18CB7B-AEEA-0045-8D86-6CC7DF18FD7F}" type="sibTrans" cxnId="{A29E4EB4-E3A9-F449-B327-F83730E8F587}">
      <dgm:prSet/>
      <dgm:spPr/>
      <dgm:t>
        <a:bodyPr/>
        <a:lstStyle/>
        <a:p>
          <a:endParaRPr lang="en-US"/>
        </a:p>
      </dgm:t>
    </dgm:pt>
    <dgm:pt modelId="{FE4533DB-7E81-0043-9D12-04C87885C398}">
      <dgm:prSet custT="1"/>
      <dgm:spPr/>
      <dgm:t>
        <a:bodyPr/>
        <a:lstStyle/>
        <a:p>
          <a:pPr rtl="0"/>
          <a:r>
            <a:rPr lang="en-US" sz="1400" smtClean="0"/>
            <a:t>IPv6 flow label</a:t>
          </a:r>
          <a:endParaRPr lang="en-US" sz="1400"/>
        </a:p>
      </dgm:t>
    </dgm:pt>
    <dgm:pt modelId="{1DA8A4A1-752D-2347-9CE8-24D9763897BD}" type="parTrans" cxnId="{2DA117C1-F075-C544-AC5D-E80FFA037160}">
      <dgm:prSet/>
      <dgm:spPr/>
      <dgm:t>
        <a:bodyPr/>
        <a:lstStyle/>
        <a:p>
          <a:endParaRPr lang="en-US"/>
        </a:p>
      </dgm:t>
    </dgm:pt>
    <dgm:pt modelId="{102C6C16-4D6A-4345-90C7-CD4F305A8FB5}" type="sibTrans" cxnId="{2DA117C1-F075-C544-AC5D-E80FFA037160}">
      <dgm:prSet/>
      <dgm:spPr/>
      <dgm:t>
        <a:bodyPr/>
        <a:lstStyle/>
        <a:p>
          <a:endParaRPr lang="en-US"/>
        </a:p>
      </dgm:t>
    </dgm:pt>
    <dgm:pt modelId="{A17673E9-948C-0549-8EC3-007D32FEB70F}">
      <dgm:prSet custT="1"/>
      <dgm:spPr/>
      <dgm:t>
        <a:bodyPr/>
        <a:lstStyle/>
        <a:p>
          <a:pPr rtl="0"/>
          <a:r>
            <a:rPr lang="en-US" sz="1400" dirty="0" smtClean="0"/>
            <a:t>ICMPv6 type and code fields</a:t>
          </a:r>
          <a:endParaRPr lang="en-US" sz="1400" dirty="0"/>
        </a:p>
      </dgm:t>
    </dgm:pt>
    <dgm:pt modelId="{E923A691-EAD2-4048-A8E3-6782C0712462}" type="parTrans" cxnId="{9279ADDC-D79E-2442-900A-38E69FB1BAAC}">
      <dgm:prSet/>
      <dgm:spPr/>
      <dgm:t>
        <a:bodyPr/>
        <a:lstStyle/>
        <a:p>
          <a:endParaRPr lang="en-US"/>
        </a:p>
      </dgm:t>
    </dgm:pt>
    <dgm:pt modelId="{74C62010-5AEA-814C-8E83-72CC7549A96C}" type="sibTrans" cxnId="{9279ADDC-D79E-2442-900A-38E69FB1BAAC}">
      <dgm:prSet/>
      <dgm:spPr/>
      <dgm:t>
        <a:bodyPr/>
        <a:lstStyle/>
        <a:p>
          <a:endParaRPr lang="en-US"/>
        </a:p>
      </dgm:t>
    </dgm:pt>
    <dgm:pt modelId="{5C705807-6FB4-E543-930E-6D455B91D870}">
      <dgm:prSet custT="1"/>
      <dgm:spPr/>
      <dgm:t>
        <a:bodyPr/>
        <a:lstStyle/>
        <a:p>
          <a:pPr rtl="0"/>
          <a:r>
            <a:rPr lang="en-US" sz="1400" dirty="0" smtClean="0"/>
            <a:t>IPv6 neighbor discovery source and target addresses</a:t>
          </a:r>
          <a:endParaRPr lang="en-US" sz="1400" dirty="0"/>
        </a:p>
      </dgm:t>
    </dgm:pt>
    <dgm:pt modelId="{715F263A-9262-3D4A-A74B-95EBF1135ECE}" type="parTrans" cxnId="{DD2A8314-DAE4-B24B-9A6D-7A0D25BC50E3}">
      <dgm:prSet/>
      <dgm:spPr/>
      <dgm:t>
        <a:bodyPr/>
        <a:lstStyle/>
        <a:p>
          <a:endParaRPr lang="en-US"/>
        </a:p>
      </dgm:t>
    </dgm:pt>
    <dgm:pt modelId="{EAB875DF-58E4-F243-A741-B56021378FAF}" type="sibTrans" cxnId="{DD2A8314-DAE4-B24B-9A6D-7A0D25BC50E3}">
      <dgm:prSet/>
      <dgm:spPr/>
      <dgm:t>
        <a:bodyPr/>
        <a:lstStyle/>
        <a:p>
          <a:endParaRPr lang="en-US"/>
        </a:p>
      </dgm:t>
    </dgm:pt>
    <dgm:pt modelId="{C1ACEAD6-8BE9-E941-B150-4502416ED3B6}">
      <dgm:prSet custT="1"/>
      <dgm:spPr/>
      <dgm:t>
        <a:bodyPr/>
        <a:lstStyle/>
        <a:p>
          <a:pPr rtl="0"/>
          <a:r>
            <a:rPr lang="en-US" sz="1400" dirty="0" smtClean="0"/>
            <a:t>MPLS label value, traffic class, and </a:t>
          </a:r>
          <a:r>
            <a:rPr lang="en-US" sz="1400" dirty="0" err="1" smtClean="0"/>
            <a:t>BoS</a:t>
          </a:r>
          <a:endParaRPr lang="en-US" sz="1400" dirty="0"/>
        </a:p>
      </dgm:t>
    </dgm:pt>
    <dgm:pt modelId="{30434E79-1E0D-BD44-8AC4-698077D9FCAF}" type="parTrans" cxnId="{BD26FB11-2200-174A-8345-226B9CE72CFB}">
      <dgm:prSet/>
      <dgm:spPr/>
      <dgm:t>
        <a:bodyPr/>
        <a:lstStyle/>
        <a:p>
          <a:endParaRPr lang="en-US"/>
        </a:p>
      </dgm:t>
    </dgm:pt>
    <dgm:pt modelId="{DCE2630E-73E9-2247-A326-BE0F2B947A4A}" type="sibTrans" cxnId="{BD26FB11-2200-174A-8345-226B9CE72CFB}">
      <dgm:prSet/>
      <dgm:spPr/>
      <dgm:t>
        <a:bodyPr/>
        <a:lstStyle/>
        <a:p>
          <a:endParaRPr lang="en-US"/>
        </a:p>
      </dgm:t>
    </dgm:pt>
    <dgm:pt modelId="{E09E9878-5698-AE40-A526-AA552EE1340D}" type="pres">
      <dgm:prSet presAssocID="{8CEE3598-C484-A042-A108-750423235BE6}" presName="layout" presStyleCnt="0">
        <dgm:presLayoutVars>
          <dgm:chMax/>
          <dgm:chPref/>
          <dgm:dir/>
          <dgm:resizeHandles/>
        </dgm:presLayoutVars>
      </dgm:prSet>
      <dgm:spPr/>
      <dgm:t>
        <a:bodyPr/>
        <a:lstStyle/>
        <a:p>
          <a:endParaRPr lang="en-US"/>
        </a:p>
      </dgm:t>
    </dgm:pt>
    <dgm:pt modelId="{1A4EFB47-8AE4-DE49-A28D-5D424F050CDD}" type="pres">
      <dgm:prSet presAssocID="{C529DE6D-17AF-EB46-8385-D456B5E2B276}" presName="root" presStyleCnt="0">
        <dgm:presLayoutVars>
          <dgm:chMax/>
          <dgm:chPref/>
        </dgm:presLayoutVars>
      </dgm:prSet>
      <dgm:spPr/>
    </dgm:pt>
    <dgm:pt modelId="{B1D6655B-4C92-0B4D-A0B5-A26C86C7E19E}" type="pres">
      <dgm:prSet presAssocID="{C529DE6D-17AF-EB46-8385-D456B5E2B276}" presName="rootComposite" presStyleCnt="0">
        <dgm:presLayoutVars/>
      </dgm:prSet>
      <dgm:spPr/>
    </dgm:pt>
    <dgm:pt modelId="{03B70C03-3E5C-064A-8EAB-9DAFD8F4975C}" type="pres">
      <dgm:prSet presAssocID="{C529DE6D-17AF-EB46-8385-D456B5E2B276}" presName="ParentAccent" presStyleLbl="alignNode1" presStyleIdx="0" presStyleCnt="1"/>
      <dgm:spPr/>
    </dgm:pt>
    <dgm:pt modelId="{2FFD4831-FBBF-924E-8826-7E3D7D23C5CE}" type="pres">
      <dgm:prSet presAssocID="{C529DE6D-17AF-EB46-8385-D456B5E2B276}" presName="ParentSmallAccent" presStyleLbl="fgAcc1" presStyleIdx="0" presStyleCnt="1"/>
      <dgm:spPr/>
    </dgm:pt>
    <dgm:pt modelId="{BADAA4DA-69E8-554B-ADDD-600B4BEBEF0A}" type="pres">
      <dgm:prSet presAssocID="{C529DE6D-17AF-EB46-8385-D456B5E2B276}" presName="Parent" presStyleLbl="revTx" presStyleIdx="0" presStyleCnt="14">
        <dgm:presLayoutVars>
          <dgm:chMax/>
          <dgm:chPref val="4"/>
          <dgm:bulletEnabled val="1"/>
        </dgm:presLayoutVars>
      </dgm:prSet>
      <dgm:spPr/>
      <dgm:t>
        <a:bodyPr/>
        <a:lstStyle/>
        <a:p>
          <a:endParaRPr lang="en-US"/>
        </a:p>
      </dgm:t>
    </dgm:pt>
    <dgm:pt modelId="{D4850DB3-E081-2F4E-863F-E201AC627B45}" type="pres">
      <dgm:prSet presAssocID="{C529DE6D-17AF-EB46-8385-D456B5E2B276}" presName="childShape" presStyleCnt="0">
        <dgm:presLayoutVars>
          <dgm:chMax val="0"/>
          <dgm:chPref val="0"/>
        </dgm:presLayoutVars>
      </dgm:prSet>
      <dgm:spPr/>
    </dgm:pt>
    <dgm:pt modelId="{E2A7232A-217D-EB4C-AB9E-A9AF70DCE41E}" type="pres">
      <dgm:prSet presAssocID="{ED5A78E9-325C-6044-BC1C-2E1894D8A623}" presName="childComposite" presStyleCnt="0">
        <dgm:presLayoutVars>
          <dgm:chMax val="0"/>
          <dgm:chPref val="0"/>
        </dgm:presLayoutVars>
      </dgm:prSet>
      <dgm:spPr/>
    </dgm:pt>
    <dgm:pt modelId="{7C7EBB76-67A7-E64C-91D6-969CB3646323}" type="pres">
      <dgm:prSet presAssocID="{ED5A78E9-325C-6044-BC1C-2E1894D8A623}" presName="ChildAccent" presStyleLbl="solidFgAcc1" presStyleIdx="0" presStyleCnt="13"/>
      <dgm:spPr/>
    </dgm:pt>
    <dgm:pt modelId="{BFAAE753-FD37-F141-AC72-BED35CCE5066}" type="pres">
      <dgm:prSet presAssocID="{ED5A78E9-325C-6044-BC1C-2E1894D8A623}" presName="Child" presStyleLbl="revTx" presStyleIdx="1" presStyleCnt="14">
        <dgm:presLayoutVars>
          <dgm:chMax val="0"/>
          <dgm:chPref val="0"/>
          <dgm:bulletEnabled val="1"/>
        </dgm:presLayoutVars>
      </dgm:prSet>
      <dgm:spPr/>
      <dgm:t>
        <a:bodyPr/>
        <a:lstStyle/>
        <a:p>
          <a:endParaRPr lang="en-US"/>
        </a:p>
      </dgm:t>
    </dgm:pt>
    <dgm:pt modelId="{CD7ECB8F-E54A-914A-ABF3-84FB753A5814}" type="pres">
      <dgm:prSet presAssocID="{EC684437-74D3-8149-9363-DE2E1ABF3AC8}" presName="childComposite" presStyleCnt="0">
        <dgm:presLayoutVars>
          <dgm:chMax val="0"/>
          <dgm:chPref val="0"/>
        </dgm:presLayoutVars>
      </dgm:prSet>
      <dgm:spPr/>
    </dgm:pt>
    <dgm:pt modelId="{45A98C9C-895B-1643-8499-DC5ECAB8CD11}" type="pres">
      <dgm:prSet presAssocID="{EC684437-74D3-8149-9363-DE2E1ABF3AC8}" presName="ChildAccent" presStyleLbl="solidFgAcc1" presStyleIdx="1" presStyleCnt="13"/>
      <dgm:spPr/>
    </dgm:pt>
    <dgm:pt modelId="{9464F4E6-E46F-4548-8D36-48817B4C0B09}" type="pres">
      <dgm:prSet presAssocID="{EC684437-74D3-8149-9363-DE2E1ABF3AC8}" presName="Child" presStyleLbl="revTx" presStyleIdx="2" presStyleCnt="14">
        <dgm:presLayoutVars>
          <dgm:chMax val="0"/>
          <dgm:chPref val="0"/>
          <dgm:bulletEnabled val="1"/>
        </dgm:presLayoutVars>
      </dgm:prSet>
      <dgm:spPr/>
      <dgm:t>
        <a:bodyPr/>
        <a:lstStyle/>
        <a:p>
          <a:endParaRPr lang="en-US"/>
        </a:p>
      </dgm:t>
    </dgm:pt>
    <dgm:pt modelId="{E07B4637-8D23-4440-B8FD-1140FA1169A5}" type="pres">
      <dgm:prSet presAssocID="{EA942A37-D6F1-614F-98D5-4E93DCB28CE7}" presName="childComposite" presStyleCnt="0">
        <dgm:presLayoutVars>
          <dgm:chMax val="0"/>
          <dgm:chPref val="0"/>
        </dgm:presLayoutVars>
      </dgm:prSet>
      <dgm:spPr/>
    </dgm:pt>
    <dgm:pt modelId="{698291A0-A086-544C-B834-6C40BE04978E}" type="pres">
      <dgm:prSet presAssocID="{EA942A37-D6F1-614F-98D5-4E93DCB28CE7}" presName="ChildAccent" presStyleLbl="solidFgAcc1" presStyleIdx="2" presStyleCnt="13"/>
      <dgm:spPr/>
    </dgm:pt>
    <dgm:pt modelId="{6F34A339-400C-BA4D-8A4B-9C8666F26414}" type="pres">
      <dgm:prSet presAssocID="{EA942A37-D6F1-614F-98D5-4E93DCB28CE7}" presName="Child" presStyleLbl="revTx" presStyleIdx="3" presStyleCnt="14">
        <dgm:presLayoutVars>
          <dgm:chMax val="0"/>
          <dgm:chPref val="0"/>
          <dgm:bulletEnabled val="1"/>
        </dgm:presLayoutVars>
      </dgm:prSet>
      <dgm:spPr/>
      <dgm:t>
        <a:bodyPr/>
        <a:lstStyle/>
        <a:p>
          <a:endParaRPr lang="en-US"/>
        </a:p>
      </dgm:t>
    </dgm:pt>
    <dgm:pt modelId="{D8D7ACA7-8A62-0C49-B013-225AB7A34C05}" type="pres">
      <dgm:prSet presAssocID="{5FF8EAFF-4E02-6047-95FC-17B8A0A16040}" presName="childComposite" presStyleCnt="0">
        <dgm:presLayoutVars>
          <dgm:chMax val="0"/>
          <dgm:chPref val="0"/>
        </dgm:presLayoutVars>
      </dgm:prSet>
      <dgm:spPr/>
    </dgm:pt>
    <dgm:pt modelId="{8D3F75C3-1C50-2340-AAC2-BCBC51A737F6}" type="pres">
      <dgm:prSet presAssocID="{5FF8EAFF-4E02-6047-95FC-17B8A0A16040}" presName="ChildAccent" presStyleLbl="solidFgAcc1" presStyleIdx="3" presStyleCnt="13"/>
      <dgm:spPr/>
    </dgm:pt>
    <dgm:pt modelId="{F9EC0728-19F1-8746-A19D-4B89D2F472DA}" type="pres">
      <dgm:prSet presAssocID="{5FF8EAFF-4E02-6047-95FC-17B8A0A16040}" presName="Child" presStyleLbl="revTx" presStyleIdx="4" presStyleCnt="14">
        <dgm:presLayoutVars>
          <dgm:chMax val="0"/>
          <dgm:chPref val="0"/>
          <dgm:bulletEnabled val="1"/>
        </dgm:presLayoutVars>
      </dgm:prSet>
      <dgm:spPr/>
      <dgm:t>
        <a:bodyPr/>
        <a:lstStyle/>
        <a:p>
          <a:endParaRPr lang="en-US"/>
        </a:p>
      </dgm:t>
    </dgm:pt>
    <dgm:pt modelId="{00D3AD8D-42E1-5F43-BFA5-62458FA4892C}" type="pres">
      <dgm:prSet presAssocID="{8A8568ED-03C0-1448-B6CF-276E45B12DE7}" presName="childComposite" presStyleCnt="0">
        <dgm:presLayoutVars>
          <dgm:chMax val="0"/>
          <dgm:chPref val="0"/>
        </dgm:presLayoutVars>
      </dgm:prSet>
      <dgm:spPr/>
    </dgm:pt>
    <dgm:pt modelId="{2583EC6B-D83E-524B-BDCD-B242A4DB678E}" type="pres">
      <dgm:prSet presAssocID="{8A8568ED-03C0-1448-B6CF-276E45B12DE7}" presName="ChildAccent" presStyleLbl="solidFgAcc1" presStyleIdx="4" presStyleCnt="13"/>
      <dgm:spPr/>
    </dgm:pt>
    <dgm:pt modelId="{99F460BD-5928-D74E-A2C5-501EA3BF4342}" type="pres">
      <dgm:prSet presAssocID="{8A8568ED-03C0-1448-B6CF-276E45B12DE7}" presName="Child" presStyleLbl="revTx" presStyleIdx="5" presStyleCnt="14">
        <dgm:presLayoutVars>
          <dgm:chMax val="0"/>
          <dgm:chPref val="0"/>
          <dgm:bulletEnabled val="1"/>
        </dgm:presLayoutVars>
      </dgm:prSet>
      <dgm:spPr/>
      <dgm:t>
        <a:bodyPr/>
        <a:lstStyle/>
        <a:p>
          <a:endParaRPr lang="en-US"/>
        </a:p>
      </dgm:t>
    </dgm:pt>
    <dgm:pt modelId="{F0DB80FE-5890-9547-8BD1-CB3813BC9299}" type="pres">
      <dgm:prSet presAssocID="{18C4F8EC-6A3E-4D40-9954-5D61EEFC9CAB}" presName="childComposite" presStyleCnt="0">
        <dgm:presLayoutVars>
          <dgm:chMax val="0"/>
          <dgm:chPref val="0"/>
        </dgm:presLayoutVars>
      </dgm:prSet>
      <dgm:spPr/>
    </dgm:pt>
    <dgm:pt modelId="{424D2FE5-1016-0543-B3F9-511519E67E4F}" type="pres">
      <dgm:prSet presAssocID="{18C4F8EC-6A3E-4D40-9954-5D61EEFC9CAB}" presName="ChildAccent" presStyleLbl="solidFgAcc1" presStyleIdx="5" presStyleCnt="13"/>
      <dgm:spPr/>
    </dgm:pt>
    <dgm:pt modelId="{AD3BFB56-3800-2B4F-BFB1-54254550AE4C}" type="pres">
      <dgm:prSet presAssocID="{18C4F8EC-6A3E-4D40-9954-5D61EEFC9CAB}" presName="Child" presStyleLbl="revTx" presStyleIdx="6" presStyleCnt="14">
        <dgm:presLayoutVars>
          <dgm:chMax val="0"/>
          <dgm:chPref val="0"/>
          <dgm:bulletEnabled val="1"/>
        </dgm:presLayoutVars>
      </dgm:prSet>
      <dgm:spPr/>
      <dgm:t>
        <a:bodyPr/>
        <a:lstStyle/>
        <a:p>
          <a:endParaRPr lang="en-US"/>
        </a:p>
      </dgm:t>
    </dgm:pt>
    <dgm:pt modelId="{D9C4898F-D70E-354A-B620-99059943A487}" type="pres">
      <dgm:prSet presAssocID="{6E9DE62D-D224-A04B-B67D-2EFAB4F974BE}" presName="childComposite" presStyleCnt="0">
        <dgm:presLayoutVars>
          <dgm:chMax val="0"/>
          <dgm:chPref val="0"/>
        </dgm:presLayoutVars>
      </dgm:prSet>
      <dgm:spPr/>
    </dgm:pt>
    <dgm:pt modelId="{4BF4000B-7765-A346-99CD-7BB1B0DF2345}" type="pres">
      <dgm:prSet presAssocID="{6E9DE62D-D224-A04B-B67D-2EFAB4F974BE}" presName="ChildAccent" presStyleLbl="solidFgAcc1" presStyleIdx="6" presStyleCnt="13"/>
      <dgm:spPr/>
    </dgm:pt>
    <dgm:pt modelId="{D4A30F30-FC83-9F40-B720-908FA0471A08}" type="pres">
      <dgm:prSet presAssocID="{6E9DE62D-D224-A04B-B67D-2EFAB4F974BE}" presName="Child" presStyleLbl="revTx" presStyleIdx="7" presStyleCnt="14">
        <dgm:presLayoutVars>
          <dgm:chMax val="0"/>
          <dgm:chPref val="0"/>
          <dgm:bulletEnabled val="1"/>
        </dgm:presLayoutVars>
      </dgm:prSet>
      <dgm:spPr/>
      <dgm:t>
        <a:bodyPr/>
        <a:lstStyle/>
        <a:p>
          <a:endParaRPr lang="en-US"/>
        </a:p>
      </dgm:t>
    </dgm:pt>
    <dgm:pt modelId="{2C7ECFE1-0609-F246-A66A-FD30AF208490}" type="pres">
      <dgm:prSet presAssocID="{47F9BD31-7122-D14F-A864-5E1CDDE7B62E}" presName="childComposite" presStyleCnt="0">
        <dgm:presLayoutVars>
          <dgm:chMax val="0"/>
          <dgm:chPref val="0"/>
        </dgm:presLayoutVars>
      </dgm:prSet>
      <dgm:spPr/>
    </dgm:pt>
    <dgm:pt modelId="{F82D1237-486B-0C48-85DD-3E46B59E9AD4}" type="pres">
      <dgm:prSet presAssocID="{47F9BD31-7122-D14F-A864-5E1CDDE7B62E}" presName="ChildAccent" presStyleLbl="solidFgAcc1" presStyleIdx="7" presStyleCnt="13"/>
      <dgm:spPr/>
    </dgm:pt>
    <dgm:pt modelId="{5F419DF9-E972-7340-8634-6E9779192B73}" type="pres">
      <dgm:prSet presAssocID="{47F9BD31-7122-D14F-A864-5E1CDDE7B62E}" presName="Child" presStyleLbl="revTx" presStyleIdx="8" presStyleCnt="14">
        <dgm:presLayoutVars>
          <dgm:chMax val="0"/>
          <dgm:chPref val="0"/>
          <dgm:bulletEnabled val="1"/>
        </dgm:presLayoutVars>
      </dgm:prSet>
      <dgm:spPr/>
      <dgm:t>
        <a:bodyPr/>
        <a:lstStyle/>
        <a:p>
          <a:endParaRPr lang="en-US"/>
        </a:p>
      </dgm:t>
    </dgm:pt>
    <dgm:pt modelId="{8F5E0DEA-3AF4-FC43-AB1A-6CF13CFD821F}" type="pres">
      <dgm:prSet presAssocID="{41DFD42C-7260-664C-8160-AA7EF672BF0E}" presName="childComposite" presStyleCnt="0">
        <dgm:presLayoutVars>
          <dgm:chMax val="0"/>
          <dgm:chPref val="0"/>
        </dgm:presLayoutVars>
      </dgm:prSet>
      <dgm:spPr/>
    </dgm:pt>
    <dgm:pt modelId="{B7B41821-B2ED-604B-96B5-FD9ED24F0290}" type="pres">
      <dgm:prSet presAssocID="{41DFD42C-7260-664C-8160-AA7EF672BF0E}" presName="ChildAccent" presStyleLbl="solidFgAcc1" presStyleIdx="8" presStyleCnt="13"/>
      <dgm:spPr/>
    </dgm:pt>
    <dgm:pt modelId="{CF90AFAC-533C-724B-B22D-B7716D641453}" type="pres">
      <dgm:prSet presAssocID="{41DFD42C-7260-664C-8160-AA7EF672BF0E}" presName="Child" presStyleLbl="revTx" presStyleIdx="9" presStyleCnt="14">
        <dgm:presLayoutVars>
          <dgm:chMax val="0"/>
          <dgm:chPref val="0"/>
          <dgm:bulletEnabled val="1"/>
        </dgm:presLayoutVars>
      </dgm:prSet>
      <dgm:spPr/>
      <dgm:t>
        <a:bodyPr/>
        <a:lstStyle/>
        <a:p>
          <a:endParaRPr lang="en-US"/>
        </a:p>
      </dgm:t>
    </dgm:pt>
    <dgm:pt modelId="{5B28EFC2-B433-AB4E-A73D-704082F39C5B}" type="pres">
      <dgm:prSet presAssocID="{FE4533DB-7E81-0043-9D12-04C87885C398}" presName="childComposite" presStyleCnt="0">
        <dgm:presLayoutVars>
          <dgm:chMax val="0"/>
          <dgm:chPref val="0"/>
        </dgm:presLayoutVars>
      </dgm:prSet>
      <dgm:spPr/>
    </dgm:pt>
    <dgm:pt modelId="{41394ABF-7340-E64D-A0FC-080410751F3D}" type="pres">
      <dgm:prSet presAssocID="{FE4533DB-7E81-0043-9D12-04C87885C398}" presName="ChildAccent" presStyleLbl="solidFgAcc1" presStyleIdx="9" presStyleCnt="13"/>
      <dgm:spPr/>
    </dgm:pt>
    <dgm:pt modelId="{748166FF-A7E9-8041-B030-C46453D42C31}" type="pres">
      <dgm:prSet presAssocID="{FE4533DB-7E81-0043-9D12-04C87885C398}" presName="Child" presStyleLbl="revTx" presStyleIdx="10" presStyleCnt="14">
        <dgm:presLayoutVars>
          <dgm:chMax val="0"/>
          <dgm:chPref val="0"/>
          <dgm:bulletEnabled val="1"/>
        </dgm:presLayoutVars>
      </dgm:prSet>
      <dgm:spPr/>
      <dgm:t>
        <a:bodyPr/>
        <a:lstStyle/>
        <a:p>
          <a:endParaRPr lang="en-US"/>
        </a:p>
      </dgm:t>
    </dgm:pt>
    <dgm:pt modelId="{0EDBE174-24F7-604D-8C0C-3C5FED2EEFB9}" type="pres">
      <dgm:prSet presAssocID="{A17673E9-948C-0549-8EC3-007D32FEB70F}" presName="childComposite" presStyleCnt="0">
        <dgm:presLayoutVars>
          <dgm:chMax val="0"/>
          <dgm:chPref val="0"/>
        </dgm:presLayoutVars>
      </dgm:prSet>
      <dgm:spPr/>
    </dgm:pt>
    <dgm:pt modelId="{D8A8ED8C-3544-9A4A-A436-6A3D085D1024}" type="pres">
      <dgm:prSet presAssocID="{A17673E9-948C-0549-8EC3-007D32FEB70F}" presName="ChildAccent" presStyleLbl="solidFgAcc1" presStyleIdx="10" presStyleCnt="13" custLinFactNeighborX="6170" custLinFactNeighborY="-23983"/>
      <dgm:spPr/>
    </dgm:pt>
    <dgm:pt modelId="{D62C99CA-38AF-D74E-8038-2C7AD05C826F}" type="pres">
      <dgm:prSet presAssocID="{A17673E9-948C-0549-8EC3-007D32FEB70F}" presName="Child" presStyleLbl="revTx" presStyleIdx="11" presStyleCnt="14" custLinFactNeighborX="-522" custLinFactNeighborY="-17137">
        <dgm:presLayoutVars>
          <dgm:chMax val="0"/>
          <dgm:chPref val="0"/>
          <dgm:bulletEnabled val="1"/>
        </dgm:presLayoutVars>
      </dgm:prSet>
      <dgm:spPr/>
      <dgm:t>
        <a:bodyPr/>
        <a:lstStyle/>
        <a:p>
          <a:endParaRPr lang="en-US"/>
        </a:p>
      </dgm:t>
    </dgm:pt>
    <dgm:pt modelId="{B8CBB624-6786-E24D-A4D5-F11402D42F88}" type="pres">
      <dgm:prSet presAssocID="{5C705807-6FB4-E543-930E-6D455B91D870}" presName="childComposite" presStyleCnt="0">
        <dgm:presLayoutVars>
          <dgm:chMax val="0"/>
          <dgm:chPref val="0"/>
        </dgm:presLayoutVars>
      </dgm:prSet>
      <dgm:spPr/>
    </dgm:pt>
    <dgm:pt modelId="{C0B9604E-4486-BF42-BD9A-5CFFD05B29ED}" type="pres">
      <dgm:prSet presAssocID="{5C705807-6FB4-E543-930E-6D455B91D870}" presName="ChildAccent" presStyleLbl="solidFgAcc1" presStyleIdx="11" presStyleCnt="13" custLinFactX="9421" custLinFactNeighborX="100000" custLinFactNeighborY="-9544"/>
      <dgm:spPr/>
    </dgm:pt>
    <dgm:pt modelId="{5716A684-1A73-284D-B9D3-12AE1FE09887}" type="pres">
      <dgm:prSet presAssocID="{5C705807-6FB4-E543-930E-6D455B91D870}" presName="Child" presStyleLbl="revTx" presStyleIdx="12" presStyleCnt="14" custScaleX="116312" custLinFactNeighborX="15790" custLinFactNeighborY="-10942">
        <dgm:presLayoutVars>
          <dgm:chMax val="0"/>
          <dgm:chPref val="0"/>
          <dgm:bulletEnabled val="1"/>
        </dgm:presLayoutVars>
      </dgm:prSet>
      <dgm:spPr/>
      <dgm:t>
        <a:bodyPr/>
        <a:lstStyle/>
        <a:p>
          <a:endParaRPr lang="en-US"/>
        </a:p>
      </dgm:t>
    </dgm:pt>
    <dgm:pt modelId="{938F9DB8-EE1E-C547-ADCF-DF6DD340EED5}" type="pres">
      <dgm:prSet presAssocID="{C1ACEAD6-8BE9-E941-B150-4502416ED3B6}" presName="childComposite" presStyleCnt="0">
        <dgm:presLayoutVars>
          <dgm:chMax val="0"/>
          <dgm:chPref val="0"/>
        </dgm:presLayoutVars>
      </dgm:prSet>
      <dgm:spPr/>
    </dgm:pt>
    <dgm:pt modelId="{DDBB5943-3242-C941-BDC2-A4E07DFDB689}" type="pres">
      <dgm:prSet presAssocID="{C1ACEAD6-8BE9-E941-B150-4502416ED3B6}" presName="ChildAccent" presStyleLbl="solidFgAcc1" presStyleIdx="12" presStyleCnt="13"/>
      <dgm:spPr/>
    </dgm:pt>
    <dgm:pt modelId="{376C5B3B-39B3-764C-A4EC-C3CA00587E86}" type="pres">
      <dgm:prSet presAssocID="{C1ACEAD6-8BE9-E941-B150-4502416ED3B6}" presName="Child" presStyleLbl="revTx" presStyleIdx="13" presStyleCnt="14">
        <dgm:presLayoutVars>
          <dgm:chMax val="0"/>
          <dgm:chPref val="0"/>
          <dgm:bulletEnabled val="1"/>
        </dgm:presLayoutVars>
      </dgm:prSet>
      <dgm:spPr/>
      <dgm:t>
        <a:bodyPr/>
        <a:lstStyle/>
        <a:p>
          <a:endParaRPr lang="en-US"/>
        </a:p>
      </dgm:t>
    </dgm:pt>
  </dgm:ptLst>
  <dgm:cxnLst>
    <dgm:cxn modelId="{BDEF02FE-C462-4440-9E2C-77BBFCDEBB7A}" srcId="{C529DE6D-17AF-EB46-8385-D456B5E2B276}" destId="{47F9BD31-7122-D14F-A864-5E1CDDE7B62E}" srcOrd="7" destOrd="0" parTransId="{E7183AE6-017C-7342-80B2-D69CE51AA625}" sibTransId="{9C0D7D36-2062-D147-87FC-BBA260C014F6}"/>
    <dgm:cxn modelId="{6644C40D-DD6B-472D-B64C-665C3AB5DC78}" type="presOf" srcId="{18C4F8EC-6A3E-4D40-9954-5D61EEFC9CAB}" destId="{AD3BFB56-3800-2B4F-BFB1-54254550AE4C}" srcOrd="0" destOrd="0" presId="urn:microsoft.com/office/officeart/2008/layout/SquareAccentList"/>
    <dgm:cxn modelId="{4CA00A0E-33A1-EA47-B3F8-06215C84E92D}" srcId="{C529DE6D-17AF-EB46-8385-D456B5E2B276}" destId="{8A8568ED-03C0-1448-B6CF-276E45B12DE7}" srcOrd="4" destOrd="0" parTransId="{393DE951-9502-CC44-B264-B58476460BCC}" sibTransId="{4597F8D7-02F9-EE41-85ED-A5673559D857}"/>
    <dgm:cxn modelId="{B641E414-83B1-45BB-A8C8-257B4028223A}" type="presOf" srcId="{5C705807-6FB4-E543-930E-6D455B91D870}" destId="{5716A684-1A73-284D-B9D3-12AE1FE09887}" srcOrd="0" destOrd="0" presId="urn:microsoft.com/office/officeart/2008/layout/SquareAccentList"/>
    <dgm:cxn modelId="{01C8CA85-B200-4785-85CA-4570517EE2AF}" type="presOf" srcId="{5FF8EAFF-4E02-6047-95FC-17B8A0A16040}" destId="{F9EC0728-19F1-8746-A19D-4B89D2F472DA}" srcOrd="0" destOrd="0" presId="urn:microsoft.com/office/officeart/2008/layout/SquareAccentList"/>
    <dgm:cxn modelId="{DE5D8E01-C3E6-46FC-BDDC-303A00E18C5F}" type="presOf" srcId="{6E9DE62D-D224-A04B-B67D-2EFAB4F974BE}" destId="{D4A30F30-FC83-9F40-B720-908FA0471A08}" srcOrd="0" destOrd="0" presId="urn:microsoft.com/office/officeart/2008/layout/SquareAccentList"/>
    <dgm:cxn modelId="{62980F18-5C68-4C80-A309-88505886CEC5}" type="presOf" srcId="{8CEE3598-C484-A042-A108-750423235BE6}" destId="{E09E9878-5698-AE40-A526-AA552EE1340D}" srcOrd="0" destOrd="0" presId="urn:microsoft.com/office/officeart/2008/layout/SquareAccentList"/>
    <dgm:cxn modelId="{82243037-B7EF-487C-BEFD-B57CAEB13ED2}" type="presOf" srcId="{ED5A78E9-325C-6044-BC1C-2E1894D8A623}" destId="{BFAAE753-FD37-F141-AC72-BED35CCE5066}" srcOrd="0" destOrd="0" presId="urn:microsoft.com/office/officeart/2008/layout/SquareAccentList"/>
    <dgm:cxn modelId="{8EFC4026-D343-4CB3-B428-650D2C24E249}" type="presOf" srcId="{C529DE6D-17AF-EB46-8385-D456B5E2B276}" destId="{BADAA4DA-69E8-554B-ADDD-600B4BEBEF0A}" srcOrd="0" destOrd="0" presId="urn:microsoft.com/office/officeart/2008/layout/SquareAccentList"/>
    <dgm:cxn modelId="{97280B3C-05B9-4C37-9746-9691B9C88FF3}" type="presOf" srcId="{EA942A37-D6F1-614F-98D5-4E93DCB28CE7}" destId="{6F34A339-400C-BA4D-8A4B-9C8666F26414}" srcOrd="0" destOrd="0" presId="urn:microsoft.com/office/officeart/2008/layout/SquareAccentList"/>
    <dgm:cxn modelId="{4B220007-940D-1145-990A-CDCBB638BE3B}" srcId="{C529DE6D-17AF-EB46-8385-D456B5E2B276}" destId="{5FF8EAFF-4E02-6047-95FC-17B8A0A16040}" srcOrd="3" destOrd="0" parTransId="{5A366634-0D7C-7F42-B2B2-F485FA2FBB98}" sibTransId="{028499BA-B784-F94C-AFF2-9D3B0564709C}"/>
    <dgm:cxn modelId="{A9471658-880B-2741-AE20-AAF78FE18CC4}" srcId="{C529DE6D-17AF-EB46-8385-D456B5E2B276}" destId="{18C4F8EC-6A3E-4D40-9954-5D61EEFC9CAB}" srcOrd="5" destOrd="0" parTransId="{A3704A4D-D4DF-E14F-8A7B-7FEA88C15013}" sibTransId="{6C70B585-3407-F44F-BC87-4BED2C6B5EB4}"/>
    <dgm:cxn modelId="{F74BE67D-9053-4D23-BD57-A4BFD0A5531B}" type="presOf" srcId="{C1ACEAD6-8BE9-E941-B150-4502416ED3B6}" destId="{376C5B3B-39B3-764C-A4EC-C3CA00587E86}" srcOrd="0" destOrd="0" presId="urn:microsoft.com/office/officeart/2008/layout/SquareAccentList"/>
    <dgm:cxn modelId="{E6000A04-6A43-4DE0-A41C-275867AD5516}" type="presOf" srcId="{8A8568ED-03C0-1448-B6CF-276E45B12DE7}" destId="{99F460BD-5928-D74E-A2C5-501EA3BF4342}" srcOrd="0" destOrd="0" presId="urn:microsoft.com/office/officeart/2008/layout/SquareAccentList"/>
    <dgm:cxn modelId="{2E4C733C-459E-EB4A-945A-0C25C77737E9}" srcId="{C529DE6D-17AF-EB46-8385-D456B5E2B276}" destId="{6E9DE62D-D224-A04B-B67D-2EFAB4F974BE}" srcOrd="6" destOrd="0" parTransId="{D8F67090-D435-F44F-BFCA-02C0B23E100C}" sibTransId="{FCE7964C-17EA-264D-98AF-AA1B6446F917}"/>
    <dgm:cxn modelId="{0B30776A-D2D1-4246-8F44-A66D9E87BCBB}" srcId="{C529DE6D-17AF-EB46-8385-D456B5E2B276}" destId="{EC684437-74D3-8149-9363-DE2E1ABF3AC8}" srcOrd="1" destOrd="0" parTransId="{E833CFF7-5B62-BE40-BAEA-E42BBF776544}" sibTransId="{E0C6945B-6250-0349-96A1-35ABE9795D89}"/>
    <dgm:cxn modelId="{7C573962-889E-4732-A5D4-83CA4F80696B}" type="presOf" srcId="{FE4533DB-7E81-0043-9D12-04C87885C398}" destId="{748166FF-A7E9-8041-B030-C46453D42C31}" srcOrd="0" destOrd="0" presId="urn:microsoft.com/office/officeart/2008/layout/SquareAccentList"/>
    <dgm:cxn modelId="{D5E54E73-795A-8640-A34D-F55CF946B879}" srcId="{8CEE3598-C484-A042-A108-750423235BE6}" destId="{C529DE6D-17AF-EB46-8385-D456B5E2B276}" srcOrd="0" destOrd="0" parTransId="{F80F9C53-08C4-B942-A016-C055AFB493C4}" sibTransId="{4F9C63DB-2207-5C46-AC1B-DA110C85472C}"/>
    <dgm:cxn modelId="{2DA117C1-F075-C544-AC5D-E80FFA037160}" srcId="{C529DE6D-17AF-EB46-8385-D456B5E2B276}" destId="{FE4533DB-7E81-0043-9D12-04C87885C398}" srcOrd="9" destOrd="0" parTransId="{1DA8A4A1-752D-2347-9CE8-24D9763897BD}" sibTransId="{102C6C16-4D6A-4345-90C7-CD4F305A8FB5}"/>
    <dgm:cxn modelId="{1F444049-707A-40FF-A00C-D0E9C3576595}" type="presOf" srcId="{41DFD42C-7260-664C-8160-AA7EF672BF0E}" destId="{CF90AFAC-533C-724B-B22D-B7716D641453}" srcOrd="0" destOrd="0" presId="urn:microsoft.com/office/officeart/2008/layout/SquareAccentList"/>
    <dgm:cxn modelId="{B23BA647-5290-4251-8147-E629770FE94B}" type="presOf" srcId="{EC684437-74D3-8149-9363-DE2E1ABF3AC8}" destId="{9464F4E6-E46F-4548-8D36-48817B4C0B09}" srcOrd="0" destOrd="0" presId="urn:microsoft.com/office/officeart/2008/layout/SquareAccentList"/>
    <dgm:cxn modelId="{A29E4EB4-E3A9-F449-B327-F83730E8F587}" srcId="{C529DE6D-17AF-EB46-8385-D456B5E2B276}" destId="{41DFD42C-7260-664C-8160-AA7EF672BF0E}" srcOrd="8" destOrd="0" parTransId="{830EB511-40E4-6045-B846-DB22CD17FE33}" sibTransId="{9F18CB7B-AEEA-0045-8D86-6CC7DF18FD7F}"/>
    <dgm:cxn modelId="{1256D92B-4877-744A-ACB0-962C7EBC08FA}" srcId="{C529DE6D-17AF-EB46-8385-D456B5E2B276}" destId="{ED5A78E9-325C-6044-BC1C-2E1894D8A623}" srcOrd="0" destOrd="0" parTransId="{4A4447B7-1B1B-1044-ACC0-E87E813CC836}" sibTransId="{846CF878-DD3C-1E40-B613-C4CF51780E4A}"/>
    <dgm:cxn modelId="{9279ADDC-D79E-2442-900A-38E69FB1BAAC}" srcId="{C529DE6D-17AF-EB46-8385-D456B5E2B276}" destId="{A17673E9-948C-0549-8EC3-007D32FEB70F}" srcOrd="10" destOrd="0" parTransId="{E923A691-EAD2-4048-A8E3-6782C0712462}" sibTransId="{74C62010-5AEA-814C-8E83-72CC7549A96C}"/>
    <dgm:cxn modelId="{260E1D6E-0492-A54E-9819-B8D803E0884E}" srcId="{C529DE6D-17AF-EB46-8385-D456B5E2B276}" destId="{EA942A37-D6F1-614F-98D5-4E93DCB28CE7}" srcOrd="2" destOrd="0" parTransId="{386284AA-5CAA-9D41-BF33-EABCB6187E42}" sibTransId="{FFD98B5A-0544-F84A-8406-FDFEFD10D980}"/>
    <dgm:cxn modelId="{BD26FB11-2200-174A-8345-226B9CE72CFB}" srcId="{C529DE6D-17AF-EB46-8385-D456B5E2B276}" destId="{C1ACEAD6-8BE9-E941-B150-4502416ED3B6}" srcOrd="12" destOrd="0" parTransId="{30434E79-1E0D-BD44-8AC4-698077D9FCAF}" sibTransId="{DCE2630E-73E9-2247-A326-BE0F2B947A4A}"/>
    <dgm:cxn modelId="{DD2A8314-DAE4-B24B-9A6D-7A0D25BC50E3}" srcId="{C529DE6D-17AF-EB46-8385-D456B5E2B276}" destId="{5C705807-6FB4-E543-930E-6D455B91D870}" srcOrd="11" destOrd="0" parTransId="{715F263A-9262-3D4A-A74B-95EBF1135ECE}" sibTransId="{EAB875DF-58E4-F243-A741-B56021378FAF}"/>
    <dgm:cxn modelId="{610C4FED-2D3D-4650-A63C-A6B95185FFA0}" type="presOf" srcId="{A17673E9-948C-0549-8EC3-007D32FEB70F}" destId="{D62C99CA-38AF-D74E-8038-2C7AD05C826F}" srcOrd="0" destOrd="0" presId="urn:microsoft.com/office/officeart/2008/layout/SquareAccentList"/>
    <dgm:cxn modelId="{BDB8EBAA-1E3E-425F-8DAE-3E92A5044D0B}" type="presOf" srcId="{47F9BD31-7122-D14F-A864-5E1CDDE7B62E}" destId="{5F419DF9-E972-7340-8634-6E9779192B73}" srcOrd="0" destOrd="0" presId="urn:microsoft.com/office/officeart/2008/layout/SquareAccentList"/>
    <dgm:cxn modelId="{9D3A0E69-8C3F-4514-A29D-38736461A97B}" type="presParOf" srcId="{E09E9878-5698-AE40-A526-AA552EE1340D}" destId="{1A4EFB47-8AE4-DE49-A28D-5D424F050CDD}" srcOrd="0" destOrd="0" presId="urn:microsoft.com/office/officeart/2008/layout/SquareAccentList"/>
    <dgm:cxn modelId="{1E09D76B-26F0-4360-A84A-9388C2B117CA}" type="presParOf" srcId="{1A4EFB47-8AE4-DE49-A28D-5D424F050CDD}" destId="{B1D6655B-4C92-0B4D-A0B5-A26C86C7E19E}" srcOrd="0" destOrd="0" presId="urn:microsoft.com/office/officeart/2008/layout/SquareAccentList"/>
    <dgm:cxn modelId="{A81506E7-B2AA-4EC1-A2E1-4751F26557DD}" type="presParOf" srcId="{B1D6655B-4C92-0B4D-A0B5-A26C86C7E19E}" destId="{03B70C03-3E5C-064A-8EAB-9DAFD8F4975C}" srcOrd="0" destOrd="0" presId="urn:microsoft.com/office/officeart/2008/layout/SquareAccentList"/>
    <dgm:cxn modelId="{4BC1D7DD-1504-4631-8083-A7FEB3EF2390}" type="presParOf" srcId="{B1D6655B-4C92-0B4D-A0B5-A26C86C7E19E}" destId="{2FFD4831-FBBF-924E-8826-7E3D7D23C5CE}" srcOrd="1" destOrd="0" presId="urn:microsoft.com/office/officeart/2008/layout/SquareAccentList"/>
    <dgm:cxn modelId="{984CC488-51EC-4ED2-8428-FD2D0B78C1E9}" type="presParOf" srcId="{B1D6655B-4C92-0B4D-A0B5-A26C86C7E19E}" destId="{BADAA4DA-69E8-554B-ADDD-600B4BEBEF0A}" srcOrd="2" destOrd="0" presId="urn:microsoft.com/office/officeart/2008/layout/SquareAccentList"/>
    <dgm:cxn modelId="{184C3284-CB73-41AF-B912-6817643FB306}" type="presParOf" srcId="{1A4EFB47-8AE4-DE49-A28D-5D424F050CDD}" destId="{D4850DB3-E081-2F4E-863F-E201AC627B45}" srcOrd="1" destOrd="0" presId="urn:microsoft.com/office/officeart/2008/layout/SquareAccentList"/>
    <dgm:cxn modelId="{E537F2EE-BC42-4CC1-B2B0-CA0D28C340E9}" type="presParOf" srcId="{D4850DB3-E081-2F4E-863F-E201AC627B45}" destId="{E2A7232A-217D-EB4C-AB9E-A9AF70DCE41E}" srcOrd="0" destOrd="0" presId="urn:microsoft.com/office/officeart/2008/layout/SquareAccentList"/>
    <dgm:cxn modelId="{0FAB3DA5-436F-4FB2-969F-2888FA48AFF3}" type="presParOf" srcId="{E2A7232A-217D-EB4C-AB9E-A9AF70DCE41E}" destId="{7C7EBB76-67A7-E64C-91D6-969CB3646323}" srcOrd="0" destOrd="0" presId="urn:microsoft.com/office/officeart/2008/layout/SquareAccentList"/>
    <dgm:cxn modelId="{0D2A9D78-3620-4A25-91F2-C9CA98984F60}" type="presParOf" srcId="{E2A7232A-217D-EB4C-AB9E-A9AF70DCE41E}" destId="{BFAAE753-FD37-F141-AC72-BED35CCE5066}" srcOrd="1" destOrd="0" presId="urn:microsoft.com/office/officeart/2008/layout/SquareAccentList"/>
    <dgm:cxn modelId="{B68EF2F6-33A3-46AB-8573-72744F78AA33}" type="presParOf" srcId="{D4850DB3-E081-2F4E-863F-E201AC627B45}" destId="{CD7ECB8F-E54A-914A-ABF3-84FB753A5814}" srcOrd="1" destOrd="0" presId="urn:microsoft.com/office/officeart/2008/layout/SquareAccentList"/>
    <dgm:cxn modelId="{F29C8F9B-85CA-4F53-B7F2-012AA8897D57}" type="presParOf" srcId="{CD7ECB8F-E54A-914A-ABF3-84FB753A5814}" destId="{45A98C9C-895B-1643-8499-DC5ECAB8CD11}" srcOrd="0" destOrd="0" presId="urn:microsoft.com/office/officeart/2008/layout/SquareAccentList"/>
    <dgm:cxn modelId="{A9371C53-E5D4-4AB0-8242-FFC48B96638E}" type="presParOf" srcId="{CD7ECB8F-E54A-914A-ABF3-84FB753A5814}" destId="{9464F4E6-E46F-4548-8D36-48817B4C0B09}" srcOrd="1" destOrd="0" presId="urn:microsoft.com/office/officeart/2008/layout/SquareAccentList"/>
    <dgm:cxn modelId="{F70A6B0F-8935-48BD-9366-0AA9C04D0B2B}" type="presParOf" srcId="{D4850DB3-E081-2F4E-863F-E201AC627B45}" destId="{E07B4637-8D23-4440-B8FD-1140FA1169A5}" srcOrd="2" destOrd="0" presId="urn:microsoft.com/office/officeart/2008/layout/SquareAccentList"/>
    <dgm:cxn modelId="{B8564DC3-C834-412F-BAF8-D707447ABEAF}" type="presParOf" srcId="{E07B4637-8D23-4440-B8FD-1140FA1169A5}" destId="{698291A0-A086-544C-B834-6C40BE04978E}" srcOrd="0" destOrd="0" presId="urn:microsoft.com/office/officeart/2008/layout/SquareAccentList"/>
    <dgm:cxn modelId="{9EFB5DC0-DE83-47E2-85FA-A4B9E6769CCA}" type="presParOf" srcId="{E07B4637-8D23-4440-B8FD-1140FA1169A5}" destId="{6F34A339-400C-BA4D-8A4B-9C8666F26414}" srcOrd="1" destOrd="0" presId="urn:microsoft.com/office/officeart/2008/layout/SquareAccentList"/>
    <dgm:cxn modelId="{F25E3EAA-38EA-4ACA-80FE-CD6894C31CEF}" type="presParOf" srcId="{D4850DB3-E081-2F4E-863F-E201AC627B45}" destId="{D8D7ACA7-8A62-0C49-B013-225AB7A34C05}" srcOrd="3" destOrd="0" presId="urn:microsoft.com/office/officeart/2008/layout/SquareAccentList"/>
    <dgm:cxn modelId="{F703FA35-2C89-4994-A73D-AAF10B029DE1}" type="presParOf" srcId="{D8D7ACA7-8A62-0C49-B013-225AB7A34C05}" destId="{8D3F75C3-1C50-2340-AAC2-BCBC51A737F6}" srcOrd="0" destOrd="0" presId="urn:microsoft.com/office/officeart/2008/layout/SquareAccentList"/>
    <dgm:cxn modelId="{3C223A92-CB27-456C-B723-132807B68A20}" type="presParOf" srcId="{D8D7ACA7-8A62-0C49-B013-225AB7A34C05}" destId="{F9EC0728-19F1-8746-A19D-4B89D2F472DA}" srcOrd="1" destOrd="0" presId="urn:microsoft.com/office/officeart/2008/layout/SquareAccentList"/>
    <dgm:cxn modelId="{1E1D9B05-3A49-45B6-B365-6998C917B509}" type="presParOf" srcId="{D4850DB3-E081-2F4E-863F-E201AC627B45}" destId="{00D3AD8D-42E1-5F43-BFA5-62458FA4892C}" srcOrd="4" destOrd="0" presId="urn:microsoft.com/office/officeart/2008/layout/SquareAccentList"/>
    <dgm:cxn modelId="{B64440E5-6358-445A-8EE5-6D39AD9D7C44}" type="presParOf" srcId="{00D3AD8D-42E1-5F43-BFA5-62458FA4892C}" destId="{2583EC6B-D83E-524B-BDCD-B242A4DB678E}" srcOrd="0" destOrd="0" presId="urn:microsoft.com/office/officeart/2008/layout/SquareAccentList"/>
    <dgm:cxn modelId="{98C89061-29DF-4168-937A-21C7B0A8AA66}" type="presParOf" srcId="{00D3AD8D-42E1-5F43-BFA5-62458FA4892C}" destId="{99F460BD-5928-D74E-A2C5-501EA3BF4342}" srcOrd="1" destOrd="0" presId="urn:microsoft.com/office/officeart/2008/layout/SquareAccentList"/>
    <dgm:cxn modelId="{0D9856EF-4BF3-4D28-9DD6-B540E8D3F58F}" type="presParOf" srcId="{D4850DB3-E081-2F4E-863F-E201AC627B45}" destId="{F0DB80FE-5890-9547-8BD1-CB3813BC9299}" srcOrd="5" destOrd="0" presId="urn:microsoft.com/office/officeart/2008/layout/SquareAccentList"/>
    <dgm:cxn modelId="{A3A1D897-BADB-4292-B196-91284CD093DC}" type="presParOf" srcId="{F0DB80FE-5890-9547-8BD1-CB3813BC9299}" destId="{424D2FE5-1016-0543-B3F9-511519E67E4F}" srcOrd="0" destOrd="0" presId="urn:microsoft.com/office/officeart/2008/layout/SquareAccentList"/>
    <dgm:cxn modelId="{FFFE1F63-2089-4F35-953C-4AAECF2E7858}" type="presParOf" srcId="{F0DB80FE-5890-9547-8BD1-CB3813BC9299}" destId="{AD3BFB56-3800-2B4F-BFB1-54254550AE4C}" srcOrd="1" destOrd="0" presId="urn:microsoft.com/office/officeart/2008/layout/SquareAccentList"/>
    <dgm:cxn modelId="{B86900D5-184E-40EA-96D4-130DBD15FD36}" type="presParOf" srcId="{D4850DB3-E081-2F4E-863F-E201AC627B45}" destId="{D9C4898F-D70E-354A-B620-99059943A487}" srcOrd="6" destOrd="0" presId="urn:microsoft.com/office/officeart/2008/layout/SquareAccentList"/>
    <dgm:cxn modelId="{3109F16A-A439-45CD-821D-10366B1F892D}" type="presParOf" srcId="{D9C4898F-D70E-354A-B620-99059943A487}" destId="{4BF4000B-7765-A346-99CD-7BB1B0DF2345}" srcOrd="0" destOrd="0" presId="urn:microsoft.com/office/officeart/2008/layout/SquareAccentList"/>
    <dgm:cxn modelId="{D775B371-918A-4798-9B2C-E60857416997}" type="presParOf" srcId="{D9C4898F-D70E-354A-B620-99059943A487}" destId="{D4A30F30-FC83-9F40-B720-908FA0471A08}" srcOrd="1" destOrd="0" presId="urn:microsoft.com/office/officeart/2008/layout/SquareAccentList"/>
    <dgm:cxn modelId="{ABA82173-AC21-4632-8470-C6894BD1B08D}" type="presParOf" srcId="{D4850DB3-E081-2F4E-863F-E201AC627B45}" destId="{2C7ECFE1-0609-F246-A66A-FD30AF208490}" srcOrd="7" destOrd="0" presId="urn:microsoft.com/office/officeart/2008/layout/SquareAccentList"/>
    <dgm:cxn modelId="{677ABA30-A69B-4B20-9AED-A2C28E3E5D64}" type="presParOf" srcId="{2C7ECFE1-0609-F246-A66A-FD30AF208490}" destId="{F82D1237-486B-0C48-85DD-3E46B59E9AD4}" srcOrd="0" destOrd="0" presId="urn:microsoft.com/office/officeart/2008/layout/SquareAccentList"/>
    <dgm:cxn modelId="{E4CE0D21-2687-4886-8E8B-03C37AF80821}" type="presParOf" srcId="{2C7ECFE1-0609-F246-A66A-FD30AF208490}" destId="{5F419DF9-E972-7340-8634-6E9779192B73}" srcOrd="1" destOrd="0" presId="urn:microsoft.com/office/officeart/2008/layout/SquareAccentList"/>
    <dgm:cxn modelId="{7CFFE2C8-A524-4B48-BFB3-1AA0C04C6A4C}" type="presParOf" srcId="{D4850DB3-E081-2F4E-863F-E201AC627B45}" destId="{8F5E0DEA-3AF4-FC43-AB1A-6CF13CFD821F}" srcOrd="8" destOrd="0" presId="urn:microsoft.com/office/officeart/2008/layout/SquareAccentList"/>
    <dgm:cxn modelId="{982C49E2-F32B-4E5A-98D5-2579F9F597EA}" type="presParOf" srcId="{8F5E0DEA-3AF4-FC43-AB1A-6CF13CFD821F}" destId="{B7B41821-B2ED-604B-96B5-FD9ED24F0290}" srcOrd="0" destOrd="0" presId="urn:microsoft.com/office/officeart/2008/layout/SquareAccentList"/>
    <dgm:cxn modelId="{D89254FB-7F13-411B-898D-40B4D1A17C8C}" type="presParOf" srcId="{8F5E0DEA-3AF4-FC43-AB1A-6CF13CFD821F}" destId="{CF90AFAC-533C-724B-B22D-B7716D641453}" srcOrd="1" destOrd="0" presId="urn:microsoft.com/office/officeart/2008/layout/SquareAccentList"/>
    <dgm:cxn modelId="{5E80B06C-AFF5-4A16-B5F7-40B08DEF0DB9}" type="presParOf" srcId="{D4850DB3-E081-2F4E-863F-E201AC627B45}" destId="{5B28EFC2-B433-AB4E-A73D-704082F39C5B}" srcOrd="9" destOrd="0" presId="urn:microsoft.com/office/officeart/2008/layout/SquareAccentList"/>
    <dgm:cxn modelId="{B2406922-FC08-4788-8E82-34AFA972E2A0}" type="presParOf" srcId="{5B28EFC2-B433-AB4E-A73D-704082F39C5B}" destId="{41394ABF-7340-E64D-A0FC-080410751F3D}" srcOrd="0" destOrd="0" presId="urn:microsoft.com/office/officeart/2008/layout/SquareAccentList"/>
    <dgm:cxn modelId="{C9DA58DA-C632-44AE-B660-F325EE769B6F}" type="presParOf" srcId="{5B28EFC2-B433-AB4E-A73D-704082F39C5B}" destId="{748166FF-A7E9-8041-B030-C46453D42C31}" srcOrd="1" destOrd="0" presId="urn:microsoft.com/office/officeart/2008/layout/SquareAccentList"/>
    <dgm:cxn modelId="{46B5509C-000E-4743-81D1-F141F191DE0D}" type="presParOf" srcId="{D4850DB3-E081-2F4E-863F-E201AC627B45}" destId="{0EDBE174-24F7-604D-8C0C-3C5FED2EEFB9}" srcOrd="10" destOrd="0" presId="urn:microsoft.com/office/officeart/2008/layout/SquareAccentList"/>
    <dgm:cxn modelId="{AE1D12D4-0FF4-48A0-BFC3-1BB92F6E3BA3}" type="presParOf" srcId="{0EDBE174-24F7-604D-8C0C-3C5FED2EEFB9}" destId="{D8A8ED8C-3544-9A4A-A436-6A3D085D1024}" srcOrd="0" destOrd="0" presId="urn:microsoft.com/office/officeart/2008/layout/SquareAccentList"/>
    <dgm:cxn modelId="{54C77EDB-4A69-415D-97A3-7BC5E5499F8B}" type="presParOf" srcId="{0EDBE174-24F7-604D-8C0C-3C5FED2EEFB9}" destId="{D62C99CA-38AF-D74E-8038-2C7AD05C826F}" srcOrd="1" destOrd="0" presId="urn:microsoft.com/office/officeart/2008/layout/SquareAccentList"/>
    <dgm:cxn modelId="{CB036FAA-8D49-4627-A85E-9ECAC8EF2DB0}" type="presParOf" srcId="{D4850DB3-E081-2F4E-863F-E201AC627B45}" destId="{B8CBB624-6786-E24D-A4D5-F11402D42F88}" srcOrd="11" destOrd="0" presId="urn:microsoft.com/office/officeart/2008/layout/SquareAccentList"/>
    <dgm:cxn modelId="{B4286D14-9CE6-4413-A9D8-761C64C687E9}" type="presParOf" srcId="{B8CBB624-6786-E24D-A4D5-F11402D42F88}" destId="{C0B9604E-4486-BF42-BD9A-5CFFD05B29ED}" srcOrd="0" destOrd="0" presId="urn:microsoft.com/office/officeart/2008/layout/SquareAccentList"/>
    <dgm:cxn modelId="{9FA6E26C-9602-4D6D-AD64-97FC34C9CEDF}" type="presParOf" srcId="{B8CBB624-6786-E24D-A4D5-F11402D42F88}" destId="{5716A684-1A73-284D-B9D3-12AE1FE09887}" srcOrd="1" destOrd="0" presId="urn:microsoft.com/office/officeart/2008/layout/SquareAccentList"/>
    <dgm:cxn modelId="{A1379221-057D-4BD9-9F60-B8168AFC270D}" type="presParOf" srcId="{D4850DB3-E081-2F4E-863F-E201AC627B45}" destId="{938F9DB8-EE1E-C547-ADCF-DF6DD340EED5}" srcOrd="12" destOrd="0" presId="urn:microsoft.com/office/officeart/2008/layout/SquareAccentList"/>
    <dgm:cxn modelId="{4A78665B-6EBD-4E4C-9788-7C3DEAC96090}" type="presParOf" srcId="{938F9DB8-EE1E-C547-ADCF-DF6DD340EED5}" destId="{DDBB5943-3242-C941-BDC2-A4E07DFDB689}" srcOrd="0" destOrd="0" presId="urn:microsoft.com/office/officeart/2008/layout/SquareAccentList"/>
    <dgm:cxn modelId="{48DFE1B9-DAAB-422A-8690-1558AB41E2BC}" type="presParOf" srcId="{938F9DB8-EE1E-C547-ADCF-DF6DD340EED5}" destId="{376C5B3B-39B3-764C-A4EC-C3CA00587E86}"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041BDFF-95EF-E04A-BC31-DEBEC87177C4}" type="doc">
      <dgm:prSet loTypeId="urn:microsoft.com/office/officeart/2005/8/layout/chevron1" loCatId="" qsTypeId="urn:microsoft.com/office/officeart/2005/8/quickstyle/3D9" qsCatId="3D" csTypeId="urn:microsoft.com/office/officeart/2005/8/colors/accent1_2" csCatId="accent1" phldr="1"/>
      <dgm:spPr/>
    </dgm:pt>
    <dgm:pt modelId="{773D324F-175F-574C-95ED-FAB6F034B394}">
      <dgm:prSet phldrT="[Text]"/>
      <dgm:spPr/>
      <dgm:t>
        <a:bodyPr/>
        <a:lstStyle/>
        <a:p>
          <a:r>
            <a:rPr lang="en-US" smtClean="0"/>
            <a:t>Direct packet through pipeline</a:t>
          </a:r>
          <a:endParaRPr lang="en-US"/>
        </a:p>
      </dgm:t>
    </dgm:pt>
    <dgm:pt modelId="{5B64EA0F-B37A-204C-B05A-E7386A507083}" type="parTrans" cxnId="{42230C62-14F5-FD4C-96BB-4E2EB10A0478}">
      <dgm:prSet/>
      <dgm:spPr/>
      <dgm:t>
        <a:bodyPr/>
        <a:lstStyle/>
        <a:p>
          <a:endParaRPr lang="en-US"/>
        </a:p>
      </dgm:t>
    </dgm:pt>
    <dgm:pt modelId="{285BE043-D64F-3F42-989F-16CA36109F4A}" type="sibTrans" cxnId="{42230C62-14F5-FD4C-96BB-4E2EB10A0478}">
      <dgm:prSet/>
      <dgm:spPr/>
      <dgm:t>
        <a:bodyPr/>
        <a:lstStyle/>
        <a:p>
          <a:endParaRPr lang="en-US"/>
        </a:p>
      </dgm:t>
    </dgm:pt>
    <dgm:pt modelId="{9B365C7E-DFFB-0B41-B3A0-694152F353D1}">
      <dgm:prSet/>
      <dgm:spPr/>
      <dgm:t>
        <a:bodyPr/>
        <a:lstStyle/>
        <a:p>
          <a:r>
            <a:rPr lang="en-US" smtClean="0"/>
            <a:t>Perform action on packet</a:t>
          </a:r>
          <a:endParaRPr lang="en-US" dirty="0" smtClean="0"/>
        </a:p>
      </dgm:t>
    </dgm:pt>
    <dgm:pt modelId="{41A16D01-C448-0645-8DFC-0D3474897356}" type="parTrans" cxnId="{5EF7C73E-C5C4-9149-AD46-0BC89B5A23ED}">
      <dgm:prSet/>
      <dgm:spPr/>
      <dgm:t>
        <a:bodyPr/>
        <a:lstStyle/>
        <a:p>
          <a:endParaRPr lang="en-US"/>
        </a:p>
      </dgm:t>
    </dgm:pt>
    <dgm:pt modelId="{A3B34B9E-B3A1-E04A-B4B3-04756318B93A}" type="sibTrans" cxnId="{5EF7C73E-C5C4-9149-AD46-0BC89B5A23ED}">
      <dgm:prSet/>
      <dgm:spPr/>
      <dgm:t>
        <a:bodyPr/>
        <a:lstStyle/>
        <a:p>
          <a:endParaRPr lang="en-US"/>
        </a:p>
      </dgm:t>
    </dgm:pt>
    <dgm:pt modelId="{9E79E07B-A191-C949-9C26-9B8954A75C59}">
      <dgm:prSet/>
      <dgm:spPr/>
      <dgm:t>
        <a:bodyPr/>
        <a:lstStyle/>
        <a:p>
          <a:r>
            <a:rPr lang="en-US" smtClean="0"/>
            <a:t>Update action set</a:t>
          </a:r>
          <a:endParaRPr lang="en-US" dirty="0" smtClean="0"/>
        </a:p>
      </dgm:t>
    </dgm:pt>
    <dgm:pt modelId="{38910E61-D9D0-694C-8D34-74A3BAB23799}" type="parTrans" cxnId="{A1009C15-2419-A24C-9377-771338C0CE46}">
      <dgm:prSet/>
      <dgm:spPr/>
      <dgm:t>
        <a:bodyPr/>
        <a:lstStyle/>
        <a:p>
          <a:endParaRPr lang="en-US"/>
        </a:p>
      </dgm:t>
    </dgm:pt>
    <dgm:pt modelId="{8E3E7411-B04B-EE44-B0DA-BF810EF35FEC}" type="sibTrans" cxnId="{A1009C15-2419-A24C-9377-771338C0CE46}">
      <dgm:prSet/>
      <dgm:spPr/>
      <dgm:t>
        <a:bodyPr/>
        <a:lstStyle/>
        <a:p>
          <a:endParaRPr lang="en-US"/>
        </a:p>
      </dgm:t>
    </dgm:pt>
    <dgm:pt modelId="{9598FC76-8DF5-F443-922A-98A56C132CD0}">
      <dgm:prSet/>
      <dgm:spPr/>
      <dgm:t>
        <a:bodyPr/>
        <a:lstStyle/>
        <a:p>
          <a:r>
            <a:rPr lang="en-US" dirty="0" smtClean="0"/>
            <a:t>Update metadata</a:t>
          </a:r>
          <a:endParaRPr lang="en-US" dirty="0"/>
        </a:p>
      </dgm:t>
    </dgm:pt>
    <dgm:pt modelId="{58F5DAA3-906A-7947-BF6A-B6D02A0B37F4}" type="parTrans" cxnId="{86BC9A71-7AB0-584D-96CD-4484EDDE3368}">
      <dgm:prSet/>
      <dgm:spPr/>
      <dgm:t>
        <a:bodyPr/>
        <a:lstStyle/>
        <a:p>
          <a:endParaRPr lang="en-US"/>
        </a:p>
      </dgm:t>
    </dgm:pt>
    <dgm:pt modelId="{E7AADA8B-C5F8-6242-9E1D-E93B6F75E2D9}" type="sibTrans" cxnId="{86BC9A71-7AB0-584D-96CD-4484EDDE3368}">
      <dgm:prSet/>
      <dgm:spPr/>
      <dgm:t>
        <a:bodyPr/>
        <a:lstStyle/>
        <a:p>
          <a:endParaRPr lang="en-US"/>
        </a:p>
      </dgm:t>
    </dgm:pt>
    <dgm:pt modelId="{056C7859-653B-C946-A1A6-3322F0B30C8A}" type="pres">
      <dgm:prSet presAssocID="{1041BDFF-95EF-E04A-BC31-DEBEC87177C4}" presName="Name0" presStyleCnt="0">
        <dgm:presLayoutVars>
          <dgm:dir/>
          <dgm:animLvl val="lvl"/>
          <dgm:resizeHandles val="exact"/>
        </dgm:presLayoutVars>
      </dgm:prSet>
      <dgm:spPr/>
    </dgm:pt>
    <dgm:pt modelId="{EB85F0F1-C775-CF47-844D-967458F7C31E}" type="pres">
      <dgm:prSet presAssocID="{773D324F-175F-574C-95ED-FAB6F034B394}" presName="parTxOnly" presStyleLbl="node1" presStyleIdx="0" presStyleCnt="4">
        <dgm:presLayoutVars>
          <dgm:chMax val="0"/>
          <dgm:chPref val="0"/>
          <dgm:bulletEnabled val="1"/>
        </dgm:presLayoutVars>
      </dgm:prSet>
      <dgm:spPr/>
      <dgm:t>
        <a:bodyPr/>
        <a:lstStyle/>
        <a:p>
          <a:endParaRPr lang="en-US"/>
        </a:p>
      </dgm:t>
    </dgm:pt>
    <dgm:pt modelId="{34E9B82F-42AE-3C41-8AAE-25D90C693080}" type="pres">
      <dgm:prSet presAssocID="{285BE043-D64F-3F42-989F-16CA36109F4A}" presName="parTxOnlySpace" presStyleCnt="0"/>
      <dgm:spPr/>
    </dgm:pt>
    <dgm:pt modelId="{CE1326F2-233B-EF49-A21A-EB177DABF771}" type="pres">
      <dgm:prSet presAssocID="{9B365C7E-DFFB-0B41-B3A0-694152F353D1}" presName="parTxOnly" presStyleLbl="node1" presStyleIdx="1" presStyleCnt="4">
        <dgm:presLayoutVars>
          <dgm:chMax val="0"/>
          <dgm:chPref val="0"/>
          <dgm:bulletEnabled val="1"/>
        </dgm:presLayoutVars>
      </dgm:prSet>
      <dgm:spPr/>
      <dgm:t>
        <a:bodyPr/>
        <a:lstStyle/>
        <a:p>
          <a:endParaRPr lang="en-US"/>
        </a:p>
      </dgm:t>
    </dgm:pt>
    <dgm:pt modelId="{3EB2436A-B2DA-3044-8DA3-F6026355B603}" type="pres">
      <dgm:prSet presAssocID="{A3B34B9E-B3A1-E04A-B4B3-04756318B93A}" presName="parTxOnlySpace" presStyleCnt="0"/>
      <dgm:spPr/>
    </dgm:pt>
    <dgm:pt modelId="{FB1EA08C-1845-0B49-9FAE-0F35AB85A40D}" type="pres">
      <dgm:prSet presAssocID="{9E79E07B-A191-C949-9C26-9B8954A75C59}" presName="parTxOnly" presStyleLbl="node1" presStyleIdx="2" presStyleCnt="4">
        <dgm:presLayoutVars>
          <dgm:chMax val="0"/>
          <dgm:chPref val="0"/>
          <dgm:bulletEnabled val="1"/>
        </dgm:presLayoutVars>
      </dgm:prSet>
      <dgm:spPr/>
      <dgm:t>
        <a:bodyPr/>
        <a:lstStyle/>
        <a:p>
          <a:endParaRPr lang="en-US"/>
        </a:p>
      </dgm:t>
    </dgm:pt>
    <dgm:pt modelId="{CB71384E-ECA9-4C44-9AC0-3C18B7BE3722}" type="pres">
      <dgm:prSet presAssocID="{8E3E7411-B04B-EE44-B0DA-BF810EF35FEC}" presName="parTxOnlySpace" presStyleCnt="0"/>
      <dgm:spPr/>
    </dgm:pt>
    <dgm:pt modelId="{8A78F9BA-FCB2-424A-97A4-A4FCD3C217CF}" type="pres">
      <dgm:prSet presAssocID="{9598FC76-8DF5-F443-922A-98A56C132CD0}" presName="parTxOnly" presStyleLbl="node1" presStyleIdx="3" presStyleCnt="4">
        <dgm:presLayoutVars>
          <dgm:chMax val="0"/>
          <dgm:chPref val="0"/>
          <dgm:bulletEnabled val="1"/>
        </dgm:presLayoutVars>
      </dgm:prSet>
      <dgm:spPr/>
      <dgm:t>
        <a:bodyPr/>
        <a:lstStyle/>
        <a:p>
          <a:endParaRPr lang="en-US"/>
        </a:p>
      </dgm:t>
    </dgm:pt>
  </dgm:ptLst>
  <dgm:cxnLst>
    <dgm:cxn modelId="{B2678219-9B5A-4CBB-9A05-FC75716DD8A1}" type="presOf" srcId="{773D324F-175F-574C-95ED-FAB6F034B394}" destId="{EB85F0F1-C775-CF47-844D-967458F7C31E}" srcOrd="0" destOrd="0" presId="urn:microsoft.com/office/officeart/2005/8/layout/chevron1"/>
    <dgm:cxn modelId="{C5B304B5-1C73-4342-BF8E-51E6A92A075B}" type="presOf" srcId="{9B365C7E-DFFB-0B41-B3A0-694152F353D1}" destId="{CE1326F2-233B-EF49-A21A-EB177DABF771}" srcOrd="0" destOrd="0" presId="urn:microsoft.com/office/officeart/2005/8/layout/chevron1"/>
    <dgm:cxn modelId="{86BC9A71-7AB0-584D-96CD-4484EDDE3368}" srcId="{1041BDFF-95EF-E04A-BC31-DEBEC87177C4}" destId="{9598FC76-8DF5-F443-922A-98A56C132CD0}" srcOrd="3" destOrd="0" parTransId="{58F5DAA3-906A-7947-BF6A-B6D02A0B37F4}" sibTransId="{E7AADA8B-C5F8-6242-9E1D-E93B6F75E2D9}"/>
    <dgm:cxn modelId="{A1009C15-2419-A24C-9377-771338C0CE46}" srcId="{1041BDFF-95EF-E04A-BC31-DEBEC87177C4}" destId="{9E79E07B-A191-C949-9C26-9B8954A75C59}" srcOrd="2" destOrd="0" parTransId="{38910E61-D9D0-694C-8D34-74A3BAB23799}" sibTransId="{8E3E7411-B04B-EE44-B0DA-BF810EF35FEC}"/>
    <dgm:cxn modelId="{D9E8C6C0-E7D6-4E7D-A7A3-320D51EC7582}" type="presOf" srcId="{1041BDFF-95EF-E04A-BC31-DEBEC87177C4}" destId="{056C7859-653B-C946-A1A6-3322F0B30C8A}" srcOrd="0" destOrd="0" presId="urn:microsoft.com/office/officeart/2005/8/layout/chevron1"/>
    <dgm:cxn modelId="{5322623A-B975-466B-9E50-C0852A8A1998}" type="presOf" srcId="{9E79E07B-A191-C949-9C26-9B8954A75C59}" destId="{FB1EA08C-1845-0B49-9FAE-0F35AB85A40D}" srcOrd="0" destOrd="0" presId="urn:microsoft.com/office/officeart/2005/8/layout/chevron1"/>
    <dgm:cxn modelId="{5EF7C73E-C5C4-9149-AD46-0BC89B5A23ED}" srcId="{1041BDFF-95EF-E04A-BC31-DEBEC87177C4}" destId="{9B365C7E-DFFB-0B41-B3A0-694152F353D1}" srcOrd="1" destOrd="0" parTransId="{41A16D01-C448-0645-8DFC-0D3474897356}" sibTransId="{A3B34B9E-B3A1-E04A-B4B3-04756318B93A}"/>
    <dgm:cxn modelId="{42230C62-14F5-FD4C-96BB-4E2EB10A0478}" srcId="{1041BDFF-95EF-E04A-BC31-DEBEC87177C4}" destId="{773D324F-175F-574C-95ED-FAB6F034B394}" srcOrd="0" destOrd="0" parTransId="{5B64EA0F-B37A-204C-B05A-E7386A507083}" sibTransId="{285BE043-D64F-3F42-989F-16CA36109F4A}"/>
    <dgm:cxn modelId="{14EB0D3E-09A1-46CF-84C8-A4322D16713B}" type="presOf" srcId="{9598FC76-8DF5-F443-922A-98A56C132CD0}" destId="{8A78F9BA-FCB2-424A-97A4-A4FCD3C217CF}" srcOrd="0" destOrd="0" presId="urn:microsoft.com/office/officeart/2005/8/layout/chevron1"/>
    <dgm:cxn modelId="{2AF8C57C-7D2E-41D8-9E92-CDAF7690F5D8}" type="presParOf" srcId="{056C7859-653B-C946-A1A6-3322F0B30C8A}" destId="{EB85F0F1-C775-CF47-844D-967458F7C31E}" srcOrd="0" destOrd="0" presId="urn:microsoft.com/office/officeart/2005/8/layout/chevron1"/>
    <dgm:cxn modelId="{C621551A-6661-4B63-B730-7F8D1DBABA94}" type="presParOf" srcId="{056C7859-653B-C946-A1A6-3322F0B30C8A}" destId="{34E9B82F-42AE-3C41-8AAE-25D90C693080}" srcOrd="1" destOrd="0" presId="urn:microsoft.com/office/officeart/2005/8/layout/chevron1"/>
    <dgm:cxn modelId="{8A5CFF83-8B5D-4EBC-B423-01E37A1670BC}" type="presParOf" srcId="{056C7859-653B-C946-A1A6-3322F0B30C8A}" destId="{CE1326F2-233B-EF49-A21A-EB177DABF771}" srcOrd="2" destOrd="0" presId="urn:microsoft.com/office/officeart/2005/8/layout/chevron1"/>
    <dgm:cxn modelId="{36EB478D-B366-4365-9322-3867F89C8ED7}" type="presParOf" srcId="{056C7859-653B-C946-A1A6-3322F0B30C8A}" destId="{3EB2436A-B2DA-3044-8DA3-F6026355B603}" srcOrd="3" destOrd="0" presId="urn:microsoft.com/office/officeart/2005/8/layout/chevron1"/>
    <dgm:cxn modelId="{BC42B577-1607-46B4-8925-7EECF591E44C}" type="presParOf" srcId="{056C7859-653B-C946-A1A6-3322F0B30C8A}" destId="{FB1EA08C-1845-0B49-9FAE-0F35AB85A40D}" srcOrd="4" destOrd="0" presId="urn:microsoft.com/office/officeart/2005/8/layout/chevron1"/>
    <dgm:cxn modelId="{067264C8-3B20-4BB6-BB1C-7BC4B9F1A9D3}" type="presParOf" srcId="{056C7859-653B-C946-A1A6-3322F0B30C8A}" destId="{CB71384E-ECA9-4C44-9AC0-3C18B7BE3722}" srcOrd="5" destOrd="0" presId="urn:microsoft.com/office/officeart/2005/8/layout/chevron1"/>
    <dgm:cxn modelId="{56C7F0F9-EA48-4800-8E97-D07605DDF70B}" type="presParOf" srcId="{056C7859-653B-C946-A1A6-3322F0B30C8A}" destId="{8A78F9BA-FCB2-424A-97A4-A4FCD3C217C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52467B-B7D6-421B-9262-CEA736503AF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9231673F-3882-4BAB-83B1-95BFCEB3AC9B}">
      <dgm:prSet phldrT="[Text]"/>
      <dgm:spPr/>
      <dgm:t>
        <a:bodyPr/>
        <a:lstStyle/>
        <a:p>
          <a:r>
            <a:rPr lang="en-US" dirty="0" smtClean="0">
              <a:cs typeface="ＭＳ Ｐゴシック" pitchFamily="-110" charset="-128"/>
            </a:rPr>
            <a:t>Upon receipt of an agent advertisement from a foreign agent the mobile node records the lifetime field as a timer</a:t>
          </a:r>
          <a:endParaRPr lang="en-US" dirty="0"/>
        </a:p>
      </dgm:t>
    </dgm:pt>
    <dgm:pt modelId="{BF5079E3-7D91-4A57-8432-354BAC34DF42}" type="parTrans" cxnId="{964A3BC7-BAE0-44D5-A827-FC766B65A77C}">
      <dgm:prSet/>
      <dgm:spPr/>
      <dgm:t>
        <a:bodyPr/>
        <a:lstStyle/>
        <a:p>
          <a:endParaRPr lang="en-US"/>
        </a:p>
      </dgm:t>
    </dgm:pt>
    <dgm:pt modelId="{A69C6B65-81F1-4ECA-877D-7984A035CDFF}" type="sibTrans" cxnId="{964A3BC7-BAE0-44D5-A827-FC766B65A77C}">
      <dgm:prSet/>
      <dgm:spPr/>
      <dgm:t>
        <a:bodyPr/>
        <a:lstStyle/>
        <a:p>
          <a:endParaRPr lang="en-US" dirty="0"/>
        </a:p>
      </dgm:t>
    </dgm:pt>
    <dgm:pt modelId="{650E9426-1380-47E8-AB23-3491C54331F2}">
      <dgm:prSet/>
      <dgm:spPr/>
      <dgm:t>
        <a:bodyPr/>
        <a:lstStyle/>
        <a:p>
          <a:r>
            <a:rPr lang="en-US" dirty="0" smtClean="0">
              <a:cs typeface="ＭＳ Ｐゴシック" pitchFamily="-110" charset="-128"/>
            </a:rPr>
            <a:t>If timer expires before receipt of another advertisement, node assumes it lost contact</a:t>
          </a:r>
        </a:p>
      </dgm:t>
    </dgm:pt>
    <dgm:pt modelId="{CB7F43B5-EC0E-427B-ABE5-754932C5B3AE}" type="parTrans" cxnId="{6AB3FD40-0D0B-490D-AF42-A4F961DC11DC}">
      <dgm:prSet/>
      <dgm:spPr/>
      <dgm:t>
        <a:bodyPr/>
        <a:lstStyle/>
        <a:p>
          <a:endParaRPr lang="en-US"/>
        </a:p>
      </dgm:t>
    </dgm:pt>
    <dgm:pt modelId="{1FCB3619-4220-43AD-ADFE-E80603612A1D}" type="sibTrans" cxnId="{6AB3FD40-0D0B-490D-AF42-A4F961DC11DC}">
      <dgm:prSet/>
      <dgm:spPr/>
      <dgm:t>
        <a:bodyPr/>
        <a:lstStyle/>
        <a:p>
          <a:endParaRPr lang="en-US" dirty="0"/>
        </a:p>
      </dgm:t>
    </dgm:pt>
    <dgm:pt modelId="{54365FFB-D577-4C1E-B83B-FF40FCB9F6D7}">
      <dgm:prSet/>
      <dgm:spPr/>
      <dgm:t>
        <a:bodyPr/>
        <a:lstStyle/>
        <a:p>
          <a:r>
            <a:rPr lang="en-US" dirty="0" smtClean="0">
              <a:cs typeface="ＭＳ Ｐゴシック" pitchFamily="-110" charset="-128"/>
            </a:rPr>
            <a:t>If node has received an advertisement that is not expired, node registers with the new agent</a:t>
          </a:r>
        </a:p>
      </dgm:t>
    </dgm:pt>
    <dgm:pt modelId="{7AEA6EA9-130E-4E75-BB86-925E6822D2F4}" type="parTrans" cxnId="{D6BA1F03-F605-48AD-8EC8-91544B1DE808}">
      <dgm:prSet/>
      <dgm:spPr/>
      <dgm:t>
        <a:bodyPr/>
        <a:lstStyle/>
        <a:p>
          <a:endParaRPr lang="en-US"/>
        </a:p>
      </dgm:t>
    </dgm:pt>
    <dgm:pt modelId="{F5987D87-A0FF-4542-82AC-CF82B0371EF6}" type="sibTrans" cxnId="{D6BA1F03-F605-48AD-8EC8-91544B1DE808}">
      <dgm:prSet/>
      <dgm:spPr/>
      <dgm:t>
        <a:bodyPr/>
        <a:lstStyle/>
        <a:p>
          <a:endParaRPr lang="en-US" dirty="0"/>
        </a:p>
      </dgm:t>
    </dgm:pt>
    <dgm:pt modelId="{4317CCF9-D7D6-455E-83F2-C4ED2F8D55F8}">
      <dgm:prSet/>
      <dgm:spPr/>
      <dgm:t>
        <a:bodyPr/>
        <a:lstStyle/>
        <a:p>
          <a:r>
            <a:rPr lang="en-US" dirty="0" smtClean="0">
              <a:cs typeface="ＭＳ Ｐゴシック" pitchFamily="-110" charset="-128"/>
            </a:rPr>
            <a:t>Otherwise, node uses agent solicitation to find an agent</a:t>
          </a:r>
        </a:p>
      </dgm:t>
    </dgm:pt>
    <dgm:pt modelId="{2C667868-3F06-4278-A66F-C3C4FEE89661}" type="parTrans" cxnId="{C3EBA502-2DDD-4981-B05B-DF0D3733FDAB}">
      <dgm:prSet/>
      <dgm:spPr/>
      <dgm:t>
        <a:bodyPr/>
        <a:lstStyle/>
        <a:p>
          <a:endParaRPr lang="en-US"/>
        </a:p>
      </dgm:t>
    </dgm:pt>
    <dgm:pt modelId="{1A8D56D2-77A2-423F-813A-B105B94CB0E2}" type="sibTrans" cxnId="{C3EBA502-2DDD-4981-B05B-DF0D3733FDAB}">
      <dgm:prSet/>
      <dgm:spPr/>
      <dgm:t>
        <a:bodyPr/>
        <a:lstStyle/>
        <a:p>
          <a:endParaRPr lang="en-US"/>
        </a:p>
      </dgm:t>
    </dgm:pt>
    <dgm:pt modelId="{1E973218-025A-490F-8A34-EE775C1D27A8}" type="pres">
      <dgm:prSet presAssocID="{FB52467B-B7D6-421B-9262-CEA736503AFC}" presName="Name0" presStyleCnt="0">
        <dgm:presLayoutVars>
          <dgm:dir/>
          <dgm:resizeHandles/>
        </dgm:presLayoutVars>
      </dgm:prSet>
      <dgm:spPr/>
      <dgm:t>
        <a:bodyPr/>
        <a:lstStyle/>
        <a:p>
          <a:endParaRPr lang="en-US"/>
        </a:p>
      </dgm:t>
    </dgm:pt>
    <dgm:pt modelId="{F22E73E9-4BFB-4390-85E2-94E3341A3E38}" type="pres">
      <dgm:prSet presAssocID="{9231673F-3882-4BAB-83B1-95BFCEB3AC9B}" presName="compNode" presStyleCnt="0"/>
      <dgm:spPr/>
    </dgm:pt>
    <dgm:pt modelId="{A48D9396-1233-4F5F-952D-92A5118074E4}" type="pres">
      <dgm:prSet presAssocID="{9231673F-3882-4BAB-83B1-95BFCEB3AC9B}" presName="dummyConnPt" presStyleCnt="0"/>
      <dgm:spPr/>
    </dgm:pt>
    <dgm:pt modelId="{BA022898-4093-47DA-8301-53CEBE0BF3F3}" type="pres">
      <dgm:prSet presAssocID="{9231673F-3882-4BAB-83B1-95BFCEB3AC9B}" presName="node" presStyleLbl="node1" presStyleIdx="0" presStyleCnt="4">
        <dgm:presLayoutVars>
          <dgm:bulletEnabled val="1"/>
        </dgm:presLayoutVars>
      </dgm:prSet>
      <dgm:spPr/>
      <dgm:t>
        <a:bodyPr/>
        <a:lstStyle/>
        <a:p>
          <a:endParaRPr lang="en-US"/>
        </a:p>
      </dgm:t>
    </dgm:pt>
    <dgm:pt modelId="{61604822-AA9D-4659-8802-30A70DE18D61}" type="pres">
      <dgm:prSet presAssocID="{A69C6B65-81F1-4ECA-877D-7984A035CDFF}" presName="sibTrans" presStyleLbl="bgSibTrans2D1" presStyleIdx="0" presStyleCnt="3"/>
      <dgm:spPr/>
      <dgm:t>
        <a:bodyPr/>
        <a:lstStyle/>
        <a:p>
          <a:endParaRPr lang="en-US"/>
        </a:p>
      </dgm:t>
    </dgm:pt>
    <dgm:pt modelId="{99A99FBA-93FC-4868-BDEB-4950DF933D3E}" type="pres">
      <dgm:prSet presAssocID="{650E9426-1380-47E8-AB23-3491C54331F2}" presName="compNode" presStyleCnt="0"/>
      <dgm:spPr/>
    </dgm:pt>
    <dgm:pt modelId="{32854F78-5852-4C39-AFEC-C895F3A8721A}" type="pres">
      <dgm:prSet presAssocID="{650E9426-1380-47E8-AB23-3491C54331F2}" presName="dummyConnPt" presStyleCnt="0"/>
      <dgm:spPr/>
    </dgm:pt>
    <dgm:pt modelId="{808FA845-7AC5-44F1-9C0B-47E585D08437}" type="pres">
      <dgm:prSet presAssocID="{650E9426-1380-47E8-AB23-3491C54331F2}" presName="node" presStyleLbl="node1" presStyleIdx="1" presStyleCnt="4">
        <dgm:presLayoutVars>
          <dgm:bulletEnabled val="1"/>
        </dgm:presLayoutVars>
      </dgm:prSet>
      <dgm:spPr/>
      <dgm:t>
        <a:bodyPr/>
        <a:lstStyle/>
        <a:p>
          <a:endParaRPr lang="en-US"/>
        </a:p>
      </dgm:t>
    </dgm:pt>
    <dgm:pt modelId="{344E9D01-2279-4176-AC18-984975FA9C4B}" type="pres">
      <dgm:prSet presAssocID="{1FCB3619-4220-43AD-ADFE-E80603612A1D}" presName="sibTrans" presStyleLbl="bgSibTrans2D1" presStyleIdx="1" presStyleCnt="3"/>
      <dgm:spPr/>
      <dgm:t>
        <a:bodyPr/>
        <a:lstStyle/>
        <a:p>
          <a:endParaRPr lang="en-US"/>
        </a:p>
      </dgm:t>
    </dgm:pt>
    <dgm:pt modelId="{A88BE334-43F8-438C-B651-9F46E587EF87}" type="pres">
      <dgm:prSet presAssocID="{54365FFB-D577-4C1E-B83B-FF40FCB9F6D7}" presName="compNode" presStyleCnt="0"/>
      <dgm:spPr/>
    </dgm:pt>
    <dgm:pt modelId="{14F02E32-9F3B-43E3-AAB6-1BCE138BBC6A}" type="pres">
      <dgm:prSet presAssocID="{54365FFB-D577-4C1E-B83B-FF40FCB9F6D7}" presName="dummyConnPt" presStyleCnt="0"/>
      <dgm:spPr/>
    </dgm:pt>
    <dgm:pt modelId="{AC283AF4-AC75-4620-B46E-3728B2255B80}" type="pres">
      <dgm:prSet presAssocID="{54365FFB-D577-4C1E-B83B-FF40FCB9F6D7}" presName="node" presStyleLbl="node1" presStyleIdx="2" presStyleCnt="4">
        <dgm:presLayoutVars>
          <dgm:bulletEnabled val="1"/>
        </dgm:presLayoutVars>
      </dgm:prSet>
      <dgm:spPr/>
      <dgm:t>
        <a:bodyPr/>
        <a:lstStyle/>
        <a:p>
          <a:endParaRPr lang="en-US"/>
        </a:p>
      </dgm:t>
    </dgm:pt>
    <dgm:pt modelId="{F048D17C-0803-4275-AB69-3D29A2F545F6}" type="pres">
      <dgm:prSet presAssocID="{F5987D87-A0FF-4542-82AC-CF82B0371EF6}" presName="sibTrans" presStyleLbl="bgSibTrans2D1" presStyleIdx="2" presStyleCnt="3"/>
      <dgm:spPr/>
      <dgm:t>
        <a:bodyPr/>
        <a:lstStyle/>
        <a:p>
          <a:endParaRPr lang="en-US"/>
        </a:p>
      </dgm:t>
    </dgm:pt>
    <dgm:pt modelId="{DC6E6271-5B0E-4ED8-8576-22F6B5430B6B}" type="pres">
      <dgm:prSet presAssocID="{4317CCF9-D7D6-455E-83F2-C4ED2F8D55F8}" presName="compNode" presStyleCnt="0"/>
      <dgm:spPr/>
    </dgm:pt>
    <dgm:pt modelId="{9D010F2E-5870-40EF-A320-AA85880BB08E}" type="pres">
      <dgm:prSet presAssocID="{4317CCF9-D7D6-455E-83F2-C4ED2F8D55F8}" presName="dummyConnPt" presStyleCnt="0"/>
      <dgm:spPr/>
    </dgm:pt>
    <dgm:pt modelId="{FDD1798A-CD5C-4E66-8190-9113395AF429}" type="pres">
      <dgm:prSet presAssocID="{4317CCF9-D7D6-455E-83F2-C4ED2F8D55F8}" presName="node" presStyleLbl="node1" presStyleIdx="3" presStyleCnt="4">
        <dgm:presLayoutVars>
          <dgm:bulletEnabled val="1"/>
        </dgm:presLayoutVars>
      </dgm:prSet>
      <dgm:spPr/>
      <dgm:t>
        <a:bodyPr/>
        <a:lstStyle/>
        <a:p>
          <a:endParaRPr lang="en-US"/>
        </a:p>
      </dgm:t>
    </dgm:pt>
  </dgm:ptLst>
  <dgm:cxnLst>
    <dgm:cxn modelId="{28A3EFBD-E60D-4BBD-BB10-72021373674A}" type="presOf" srcId="{54365FFB-D577-4C1E-B83B-FF40FCB9F6D7}" destId="{AC283AF4-AC75-4620-B46E-3728B2255B80}" srcOrd="0" destOrd="0" presId="urn:microsoft.com/office/officeart/2005/8/layout/bProcess4"/>
    <dgm:cxn modelId="{D6BA1F03-F605-48AD-8EC8-91544B1DE808}" srcId="{FB52467B-B7D6-421B-9262-CEA736503AFC}" destId="{54365FFB-D577-4C1E-B83B-FF40FCB9F6D7}" srcOrd="2" destOrd="0" parTransId="{7AEA6EA9-130E-4E75-BB86-925E6822D2F4}" sibTransId="{F5987D87-A0FF-4542-82AC-CF82B0371EF6}"/>
    <dgm:cxn modelId="{17E31A44-491E-4722-87F9-CC0CD7CC65FF}" type="presOf" srcId="{FB52467B-B7D6-421B-9262-CEA736503AFC}" destId="{1E973218-025A-490F-8A34-EE775C1D27A8}" srcOrd="0" destOrd="0" presId="urn:microsoft.com/office/officeart/2005/8/layout/bProcess4"/>
    <dgm:cxn modelId="{5214DCD2-9BDC-458F-97FA-FF90378E3762}" type="presOf" srcId="{650E9426-1380-47E8-AB23-3491C54331F2}" destId="{808FA845-7AC5-44F1-9C0B-47E585D08437}" srcOrd="0" destOrd="0" presId="urn:microsoft.com/office/officeart/2005/8/layout/bProcess4"/>
    <dgm:cxn modelId="{3F36DF39-371F-4B18-9DB2-5109DC3251DA}" type="presOf" srcId="{F5987D87-A0FF-4542-82AC-CF82B0371EF6}" destId="{F048D17C-0803-4275-AB69-3D29A2F545F6}" srcOrd="0" destOrd="0" presId="urn:microsoft.com/office/officeart/2005/8/layout/bProcess4"/>
    <dgm:cxn modelId="{974E5F71-FB90-46CE-AB18-4538B6E1A1D8}" type="presOf" srcId="{9231673F-3882-4BAB-83B1-95BFCEB3AC9B}" destId="{BA022898-4093-47DA-8301-53CEBE0BF3F3}" srcOrd="0" destOrd="0" presId="urn:microsoft.com/office/officeart/2005/8/layout/bProcess4"/>
    <dgm:cxn modelId="{46EDA2FE-727F-480B-AE1C-545371FA102D}" type="presOf" srcId="{1FCB3619-4220-43AD-ADFE-E80603612A1D}" destId="{344E9D01-2279-4176-AC18-984975FA9C4B}" srcOrd="0" destOrd="0" presId="urn:microsoft.com/office/officeart/2005/8/layout/bProcess4"/>
    <dgm:cxn modelId="{5E479537-87D3-467F-8CDD-892752A7B9D7}" type="presOf" srcId="{4317CCF9-D7D6-455E-83F2-C4ED2F8D55F8}" destId="{FDD1798A-CD5C-4E66-8190-9113395AF429}" srcOrd="0" destOrd="0" presId="urn:microsoft.com/office/officeart/2005/8/layout/bProcess4"/>
    <dgm:cxn modelId="{6AB3FD40-0D0B-490D-AF42-A4F961DC11DC}" srcId="{FB52467B-B7D6-421B-9262-CEA736503AFC}" destId="{650E9426-1380-47E8-AB23-3491C54331F2}" srcOrd="1" destOrd="0" parTransId="{CB7F43B5-EC0E-427B-ABE5-754932C5B3AE}" sibTransId="{1FCB3619-4220-43AD-ADFE-E80603612A1D}"/>
    <dgm:cxn modelId="{0B44D130-9AA3-45A0-9E63-2713EBE9896C}" type="presOf" srcId="{A69C6B65-81F1-4ECA-877D-7984A035CDFF}" destId="{61604822-AA9D-4659-8802-30A70DE18D61}" srcOrd="0" destOrd="0" presId="urn:microsoft.com/office/officeart/2005/8/layout/bProcess4"/>
    <dgm:cxn modelId="{964A3BC7-BAE0-44D5-A827-FC766B65A77C}" srcId="{FB52467B-B7D6-421B-9262-CEA736503AFC}" destId="{9231673F-3882-4BAB-83B1-95BFCEB3AC9B}" srcOrd="0" destOrd="0" parTransId="{BF5079E3-7D91-4A57-8432-354BAC34DF42}" sibTransId="{A69C6B65-81F1-4ECA-877D-7984A035CDFF}"/>
    <dgm:cxn modelId="{C3EBA502-2DDD-4981-B05B-DF0D3733FDAB}" srcId="{FB52467B-B7D6-421B-9262-CEA736503AFC}" destId="{4317CCF9-D7D6-455E-83F2-C4ED2F8D55F8}" srcOrd="3" destOrd="0" parTransId="{2C667868-3F06-4278-A66F-C3C4FEE89661}" sibTransId="{1A8D56D2-77A2-423F-813A-B105B94CB0E2}"/>
    <dgm:cxn modelId="{57355366-B830-4312-8869-AEA1BD7D44CF}" type="presParOf" srcId="{1E973218-025A-490F-8A34-EE775C1D27A8}" destId="{F22E73E9-4BFB-4390-85E2-94E3341A3E38}" srcOrd="0" destOrd="0" presId="urn:microsoft.com/office/officeart/2005/8/layout/bProcess4"/>
    <dgm:cxn modelId="{3B20DDB1-F8EC-42B6-8EFF-E421D4B2F695}" type="presParOf" srcId="{F22E73E9-4BFB-4390-85E2-94E3341A3E38}" destId="{A48D9396-1233-4F5F-952D-92A5118074E4}" srcOrd="0" destOrd="0" presId="urn:microsoft.com/office/officeart/2005/8/layout/bProcess4"/>
    <dgm:cxn modelId="{ABE6CA55-DAF3-430B-91DC-24D51F770FA7}" type="presParOf" srcId="{F22E73E9-4BFB-4390-85E2-94E3341A3E38}" destId="{BA022898-4093-47DA-8301-53CEBE0BF3F3}" srcOrd="1" destOrd="0" presId="urn:microsoft.com/office/officeart/2005/8/layout/bProcess4"/>
    <dgm:cxn modelId="{E11A45E9-FDC7-4F0C-ABAA-7BC19718C4C8}" type="presParOf" srcId="{1E973218-025A-490F-8A34-EE775C1D27A8}" destId="{61604822-AA9D-4659-8802-30A70DE18D61}" srcOrd="1" destOrd="0" presId="urn:microsoft.com/office/officeart/2005/8/layout/bProcess4"/>
    <dgm:cxn modelId="{F93D18CB-AAA7-48F8-835A-2B5BB2BD4815}" type="presParOf" srcId="{1E973218-025A-490F-8A34-EE775C1D27A8}" destId="{99A99FBA-93FC-4868-BDEB-4950DF933D3E}" srcOrd="2" destOrd="0" presId="urn:microsoft.com/office/officeart/2005/8/layout/bProcess4"/>
    <dgm:cxn modelId="{DDD5E1D0-E257-4D2B-8C63-63681F275BB0}" type="presParOf" srcId="{99A99FBA-93FC-4868-BDEB-4950DF933D3E}" destId="{32854F78-5852-4C39-AFEC-C895F3A8721A}" srcOrd="0" destOrd="0" presId="urn:microsoft.com/office/officeart/2005/8/layout/bProcess4"/>
    <dgm:cxn modelId="{B671ECE6-AC77-4286-900D-F2B91EE06D3F}" type="presParOf" srcId="{99A99FBA-93FC-4868-BDEB-4950DF933D3E}" destId="{808FA845-7AC5-44F1-9C0B-47E585D08437}" srcOrd="1" destOrd="0" presId="urn:microsoft.com/office/officeart/2005/8/layout/bProcess4"/>
    <dgm:cxn modelId="{42254C71-4BD1-4A15-889F-C7F192ADC384}" type="presParOf" srcId="{1E973218-025A-490F-8A34-EE775C1D27A8}" destId="{344E9D01-2279-4176-AC18-984975FA9C4B}" srcOrd="3" destOrd="0" presId="urn:microsoft.com/office/officeart/2005/8/layout/bProcess4"/>
    <dgm:cxn modelId="{1B98FAAA-BFEE-4926-99B5-D7E5C8A7DE0A}" type="presParOf" srcId="{1E973218-025A-490F-8A34-EE775C1D27A8}" destId="{A88BE334-43F8-438C-B651-9F46E587EF87}" srcOrd="4" destOrd="0" presId="urn:microsoft.com/office/officeart/2005/8/layout/bProcess4"/>
    <dgm:cxn modelId="{A7C462A2-4A54-459B-84A6-B88EDC2B5576}" type="presParOf" srcId="{A88BE334-43F8-438C-B651-9F46E587EF87}" destId="{14F02E32-9F3B-43E3-AAB6-1BCE138BBC6A}" srcOrd="0" destOrd="0" presId="urn:microsoft.com/office/officeart/2005/8/layout/bProcess4"/>
    <dgm:cxn modelId="{17F316E0-DFDF-4675-85CF-46ED723EE059}" type="presParOf" srcId="{A88BE334-43F8-438C-B651-9F46E587EF87}" destId="{AC283AF4-AC75-4620-B46E-3728B2255B80}" srcOrd="1" destOrd="0" presId="urn:microsoft.com/office/officeart/2005/8/layout/bProcess4"/>
    <dgm:cxn modelId="{2AFDD29F-3D4C-4043-B8BA-B4C95B06EEFD}" type="presParOf" srcId="{1E973218-025A-490F-8A34-EE775C1D27A8}" destId="{F048D17C-0803-4275-AB69-3D29A2F545F6}" srcOrd="5" destOrd="0" presId="urn:microsoft.com/office/officeart/2005/8/layout/bProcess4"/>
    <dgm:cxn modelId="{45D48D03-56CD-4422-A97B-EC20C79727BF}" type="presParOf" srcId="{1E973218-025A-490F-8A34-EE775C1D27A8}" destId="{DC6E6271-5B0E-4ED8-8576-22F6B5430B6B}" srcOrd="6" destOrd="0" presId="urn:microsoft.com/office/officeart/2005/8/layout/bProcess4"/>
    <dgm:cxn modelId="{49A641C9-6A90-4582-96C2-D9FCD173C842}" type="presParOf" srcId="{DC6E6271-5B0E-4ED8-8576-22F6B5430B6B}" destId="{9D010F2E-5870-40EF-A320-AA85880BB08E}" srcOrd="0" destOrd="0" presId="urn:microsoft.com/office/officeart/2005/8/layout/bProcess4"/>
    <dgm:cxn modelId="{033035C1-4003-4DB3-8935-AF2EBE4C947B}" type="presParOf" srcId="{DC6E6271-5B0E-4ED8-8576-22F6B5430B6B}" destId="{FDD1798A-CD5C-4E66-8190-9113395AF42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90050E-54E8-456A-B607-5CB2058BA3A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BD5A1DA-77FD-4848-AE21-F592AFCFAF91}">
      <dgm:prSet phldrT="[Text]" custT="1"/>
      <dgm:spPr/>
      <dgm:t>
        <a:bodyPr/>
        <a:lstStyle/>
        <a:p>
          <a:r>
            <a:rPr lang="en-US" sz="2200" dirty="0" smtClean="0"/>
            <a:t>Mobile node checks if newly received agent advertisement is on the same network as the node’s current care-of address</a:t>
          </a:r>
          <a:endParaRPr lang="en-US" sz="2200" dirty="0"/>
        </a:p>
      </dgm:t>
    </dgm:pt>
    <dgm:pt modelId="{9B47EEA1-BB14-44F8-A916-C936194AD3D7}" type="parTrans" cxnId="{53ADF9CF-343B-4F79-AC26-0EBE2F95BA67}">
      <dgm:prSet/>
      <dgm:spPr/>
      <dgm:t>
        <a:bodyPr/>
        <a:lstStyle/>
        <a:p>
          <a:endParaRPr lang="en-US"/>
        </a:p>
      </dgm:t>
    </dgm:pt>
    <dgm:pt modelId="{0194E244-1F58-4DF8-83BA-231DD7A84A76}" type="sibTrans" cxnId="{53ADF9CF-343B-4F79-AC26-0EBE2F95BA67}">
      <dgm:prSet/>
      <dgm:spPr/>
      <dgm:t>
        <a:bodyPr/>
        <a:lstStyle/>
        <a:p>
          <a:endParaRPr lang="en-US" dirty="0"/>
        </a:p>
      </dgm:t>
    </dgm:pt>
    <dgm:pt modelId="{3C2E9DE1-F54B-4FD9-84E2-CCA94C295954}">
      <dgm:prSet custT="1"/>
      <dgm:spPr/>
      <dgm:t>
        <a:bodyPr/>
        <a:lstStyle/>
        <a:p>
          <a:r>
            <a:rPr lang="en-US" sz="2200" dirty="0" smtClean="0"/>
            <a:t>If it is not, the node assumes it moved and registers with advertisement the node has just received</a:t>
          </a:r>
        </a:p>
      </dgm:t>
    </dgm:pt>
    <dgm:pt modelId="{2D109DB3-2DF4-48DD-9CAF-2F8F4813138F}" type="parTrans" cxnId="{50DF1AD3-89EE-49ED-8F8C-0B0F88755FAA}">
      <dgm:prSet/>
      <dgm:spPr/>
      <dgm:t>
        <a:bodyPr/>
        <a:lstStyle/>
        <a:p>
          <a:endParaRPr lang="en-US"/>
        </a:p>
      </dgm:t>
    </dgm:pt>
    <dgm:pt modelId="{293B6169-1CE9-40B4-857A-5325CA03DB2B}" type="sibTrans" cxnId="{50DF1AD3-89EE-49ED-8F8C-0B0F88755FAA}">
      <dgm:prSet/>
      <dgm:spPr/>
      <dgm:t>
        <a:bodyPr/>
        <a:lstStyle/>
        <a:p>
          <a:endParaRPr lang="en-US"/>
        </a:p>
      </dgm:t>
    </dgm:pt>
    <dgm:pt modelId="{99BA06C3-1F3F-4E7C-A186-E46597237CF3}" type="pres">
      <dgm:prSet presAssocID="{8F90050E-54E8-456A-B607-5CB2058BA3A1}" presName="outerComposite" presStyleCnt="0">
        <dgm:presLayoutVars>
          <dgm:chMax val="5"/>
          <dgm:dir/>
          <dgm:resizeHandles val="exact"/>
        </dgm:presLayoutVars>
      </dgm:prSet>
      <dgm:spPr/>
      <dgm:t>
        <a:bodyPr/>
        <a:lstStyle/>
        <a:p>
          <a:endParaRPr lang="en-US"/>
        </a:p>
      </dgm:t>
    </dgm:pt>
    <dgm:pt modelId="{5CF0D1EE-B000-4391-85D5-60EE10B70642}" type="pres">
      <dgm:prSet presAssocID="{8F90050E-54E8-456A-B607-5CB2058BA3A1}" presName="dummyMaxCanvas" presStyleCnt="0">
        <dgm:presLayoutVars/>
      </dgm:prSet>
      <dgm:spPr/>
    </dgm:pt>
    <dgm:pt modelId="{52464811-B1BD-4A05-A6F8-E0C448CEE099}" type="pres">
      <dgm:prSet presAssocID="{8F90050E-54E8-456A-B607-5CB2058BA3A1}" presName="TwoNodes_1" presStyleLbl="node1" presStyleIdx="0" presStyleCnt="2">
        <dgm:presLayoutVars>
          <dgm:bulletEnabled val="1"/>
        </dgm:presLayoutVars>
      </dgm:prSet>
      <dgm:spPr/>
      <dgm:t>
        <a:bodyPr/>
        <a:lstStyle/>
        <a:p>
          <a:endParaRPr lang="en-US"/>
        </a:p>
      </dgm:t>
    </dgm:pt>
    <dgm:pt modelId="{EC22150F-791A-4593-B4C2-1A37E7D4D1A9}" type="pres">
      <dgm:prSet presAssocID="{8F90050E-54E8-456A-B607-5CB2058BA3A1}" presName="TwoNodes_2" presStyleLbl="node1" presStyleIdx="1" presStyleCnt="2">
        <dgm:presLayoutVars>
          <dgm:bulletEnabled val="1"/>
        </dgm:presLayoutVars>
      </dgm:prSet>
      <dgm:spPr/>
      <dgm:t>
        <a:bodyPr/>
        <a:lstStyle/>
        <a:p>
          <a:endParaRPr lang="en-US"/>
        </a:p>
      </dgm:t>
    </dgm:pt>
    <dgm:pt modelId="{58D0F147-E69D-47FD-8E87-1C222642474F}" type="pres">
      <dgm:prSet presAssocID="{8F90050E-54E8-456A-B607-5CB2058BA3A1}" presName="TwoConn_1-2" presStyleLbl="fgAccFollowNode1" presStyleIdx="0" presStyleCnt="1">
        <dgm:presLayoutVars>
          <dgm:bulletEnabled val="1"/>
        </dgm:presLayoutVars>
      </dgm:prSet>
      <dgm:spPr/>
      <dgm:t>
        <a:bodyPr/>
        <a:lstStyle/>
        <a:p>
          <a:endParaRPr lang="en-US"/>
        </a:p>
      </dgm:t>
    </dgm:pt>
    <dgm:pt modelId="{E951D95C-E53E-49C5-91F8-BF0FA02D4FEF}" type="pres">
      <dgm:prSet presAssocID="{8F90050E-54E8-456A-B607-5CB2058BA3A1}" presName="TwoNodes_1_text" presStyleLbl="node1" presStyleIdx="1" presStyleCnt="2">
        <dgm:presLayoutVars>
          <dgm:bulletEnabled val="1"/>
        </dgm:presLayoutVars>
      </dgm:prSet>
      <dgm:spPr/>
      <dgm:t>
        <a:bodyPr/>
        <a:lstStyle/>
        <a:p>
          <a:endParaRPr lang="en-US"/>
        </a:p>
      </dgm:t>
    </dgm:pt>
    <dgm:pt modelId="{63A5F136-E3A4-407C-BE9D-EC74A844C8A3}" type="pres">
      <dgm:prSet presAssocID="{8F90050E-54E8-456A-B607-5CB2058BA3A1}" presName="TwoNodes_2_text" presStyleLbl="node1" presStyleIdx="1" presStyleCnt="2">
        <dgm:presLayoutVars>
          <dgm:bulletEnabled val="1"/>
        </dgm:presLayoutVars>
      </dgm:prSet>
      <dgm:spPr/>
      <dgm:t>
        <a:bodyPr/>
        <a:lstStyle/>
        <a:p>
          <a:endParaRPr lang="en-US"/>
        </a:p>
      </dgm:t>
    </dgm:pt>
  </dgm:ptLst>
  <dgm:cxnLst>
    <dgm:cxn modelId="{50DF1AD3-89EE-49ED-8F8C-0B0F88755FAA}" srcId="{8F90050E-54E8-456A-B607-5CB2058BA3A1}" destId="{3C2E9DE1-F54B-4FD9-84E2-CCA94C295954}" srcOrd="1" destOrd="0" parTransId="{2D109DB3-2DF4-48DD-9CAF-2F8F4813138F}" sibTransId="{293B6169-1CE9-40B4-857A-5325CA03DB2B}"/>
    <dgm:cxn modelId="{2510FDA2-EE24-4CBF-8355-144F8C2D77A3}" type="presOf" srcId="{3C2E9DE1-F54B-4FD9-84E2-CCA94C295954}" destId="{EC22150F-791A-4593-B4C2-1A37E7D4D1A9}" srcOrd="0" destOrd="0" presId="urn:microsoft.com/office/officeart/2005/8/layout/vProcess5"/>
    <dgm:cxn modelId="{0CD49434-1E65-4042-B74C-67272CF45C20}" type="presOf" srcId="{8F90050E-54E8-456A-B607-5CB2058BA3A1}" destId="{99BA06C3-1F3F-4E7C-A186-E46597237CF3}" srcOrd="0" destOrd="0" presId="urn:microsoft.com/office/officeart/2005/8/layout/vProcess5"/>
    <dgm:cxn modelId="{24F15F7D-6391-4723-95B3-56307CE036CE}" type="presOf" srcId="{FBD5A1DA-77FD-4848-AE21-F592AFCFAF91}" destId="{52464811-B1BD-4A05-A6F8-E0C448CEE099}" srcOrd="0" destOrd="0" presId="urn:microsoft.com/office/officeart/2005/8/layout/vProcess5"/>
    <dgm:cxn modelId="{C9D6F174-77D2-4D11-9181-CAA23504D4A7}" type="presOf" srcId="{3C2E9DE1-F54B-4FD9-84E2-CCA94C295954}" destId="{63A5F136-E3A4-407C-BE9D-EC74A844C8A3}" srcOrd="1" destOrd="0" presId="urn:microsoft.com/office/officeart/2005/8/layout/vProcess5"/>
    <dgm:cxn modelId="{53ADF9CF-343B-4F79-AC26-0EBE2F95BA67}" srcId="{8F90050E-54E8-456A-B607-5CB2058BA3A1}" destId="{FBD5A1DA-77FD-4848-AE21-F592AFCFAF91}" srcOrd="0" destOrd="0" parTransId="{9B47EEA1-BB14-44F8-A916-C936194AD3D7}" sibTransId="{0194E244-1F58-4DF8-83BA-231DD7A84A76}"/>
    <dgm:cxn modelId="{7EF824D0-A7E4-480D-BD4B-3147288AD796}" type="presOf" srcId="{FBD5A1DA-77FD-4848-AE21-F592AFCFAF91}" destId="{E951D95C-E53E-49C5-91F8-BF0FA02D4FEF}" srcOrd="1" destOrd="0" presId="urn:microsoft.com/office/officeart/2005/8/layout/vProcess5"/>
    <dgm:cxn modelId="{A28E5857-9CC4-4461-9FA4-479F11CF474C}" type="presOf" srcId="{0194E244-1F58-4DF8-83BA-231DD7A84A76}" destId="{58D0F147-E69D-47FD-8E87-1C222642474F}" srcOrd="0" destOrd="0" presId="urn:microsoft.com/office/officeart/2005/8/layout/vProcess5"/>
    <dgm:cxn modelId="{76B40A1D-36E9-4961-9707-0151141E235C}" type="presParOf" srcId="{99BA06C3-1F3F-4E7C-A186-E46597237CF3}" destId="{5CF0D1EE-B000-4391-85D5-60EE10B70642}" srcOrd="0" destOrd="0" presId="urn:microsoft.com/office/officeart/2005/8/layout/vProcess5"/>
    <dgm:cxn modelId="{09AD363B-EDD2-40AA-BCCB-31030A5F08E9}" type="presParOf" srcId="{99BA06C3-1F3F-4E7C-A186-E46597237CF3}" destId="{52464811-B1BD-4A05-A6F8-E0C448CEE099}" srcOrd="1" destOrd="0" presId="urn:microsoft.com/office/officeart/2005/8/layout/vProcess5"/>
    <dgm:cxn modelId="{24390019-BD6C-44C3-8470-1DA140721300}" type="presParOf" srcId="{99BA06C3-1F3F-4E7C-A186-E46597237CF3}" destId="{EC22150F-791A-4593-B4C2-1A37E7D4D1A9}" srcOrd="2" destOrd="0" presId="urn:microsoft.com/office/officeart/2005/8/layout/vProcess5"/>
    <dgm:cxn modelId="{39944342-EA5F-4B1D-A7CB-53A8AC8A34EE}" type="presParOf" srcId="{99BA06C3-1F3F-4E7C-A186-E46597237CF3}" destId="{58D0F147-E69D-47FD-8E87-1C222642474F}" srcOrd="3" destOrd="0" presId="urn:microsoft.com/office/officeart/2005/8/layout/vProcess5"/>
    <dgm:cxn modelId="{442BE241-58E6-4A14-BDF1-82AE26D216AB}" type="presParOf" srcId="{99BA06C3-1F3F-4E7C-A186-E46597237CF3}" destId="{E951D95C-E53E-49C5-91F8-BF0FA02D4FEF}" srcOrd="4" destOrd="0" presId="urn:microsoft.com/office/officeart/2005/8/layout/vProcess5"/>
    <dgm:cxn modelId="{7CCE59CF-EDBB-48EB-AAAA-7FD4C04EB797}" type="presParOf" srcId="{99BA06C3-1F3F-4E7C-A186-E46597237CF3}" destId="{63A5F136-E3A4-407C-BE9D-EC74A844C8A3}"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6736742-1ABA-4414-88AA-5E1254000010}"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US"/>
        </a:p>
      </dgm:t>
    </dgm:pt>
    <dgm:pt modelId="{C546E4F6-3CB5-4567-985E-FCD1C8EDA29C}">
      <dgm:prSet phldrT="[Text]" custT="1"/>
      <dgm:spPr/>
      <dgm:t>
        <a:bodyPr/>
        <a:lstStyle/>
        <a:p>
          <a:r>
            <a:rPr lang="en-US" sz="2000" dirty="0" smtClean="0"/>
            <a:t>Node sends a registration request to the foreign agent requesting forwarding service</a:t>
          </a:r>
          <a:endParaRPr lang="en-US" sz="2000" dirty="0"/>
        </a:p>
      </dgm:t>
    </dgm:pt>
    <dgm:pt modelId="{08C336AA-3DE4-4C0B-96B8-851804562CA5}" type="parTrans" cxnId="{FEE50506-1518-42BA-BEF8-23FB249DB75C}">
      <dgm:prSet/>
      <dgm:spPr/>
      <dgm:t>
        <a:bodyPr/>
        <a:lstStyle/>
        <a:p>
          <a:endParaRPr lang="en-US"/>
        </a:p>
      </dgm:t>
    </dgm:pt>
    <dgm:pt modelId="{DB012D3B-0E51-471A-B16C-D86AA4105F5B}" type="sibTrans" cxnId="{FEE50506-1518-42BA-BEF8-23FB249DB75C}">
      <dgm:prSet/>
      <dgm:spPr/>
      <dgm:t>
        <a:bodyPr/>
        <a:lstStyle/>
        <a:p>
          <a:endParaRPr lang="en-US" dirty="0"/>
        </a:p>
      </dgm:t>
    </dgm:pt>
    <dgm:pt modelId="{F4F5A57A-F634-46F9-B941-CB8ACEF5732C}">
      <dgm:prSet custT="1"/>
      <dgm:spPr/>
      <dgm:t>
        <a:bodyPr/>
        <a:lstStyle/>
        <a:p>
          <a:r>
            <a:rPr lang="en-US" sz="2000" dirty="0" smtClean="0"/>
            <a:t>Foreign agent relays request to home agent</a:t>
          </a:r>
        </a:p>
      </dgm:t>
    </dgm:pt>
    <dgm:pt modelId="{46C47CDC-1A6F-4349-9D7D-A402952F87CE}" type="parTrans" cxnId="{F9393577-82FA-4C29-B208-5270924FADDA}">
      <dgm:prSet/>
      <dgm:spPr/>
      <dgm:t>
        <a:bodyPr/>
        <a:lstStyle/>
        <a:p>
          <a:endParaRPr lang="en-US"/>
        </a:p>
      </dgm:t>
    </dgm:pt>
    <dgm:pt modelId="{64B7B286-E38B-402C-AE90-CD75E6E4621D}" type="sibTrans" cxnId="{F9393577-82FA-4C29-B208-5270924FADDA}">
      <dgm:prSet/>
      <dgm:spPr/>
      <dgm:t>
        <a:bodyPr/>
        <a:lstStyle/>
        <a:p>
          <a:endParaRPr lang="en-US" dirty="0"/>
        </a:p>
      </dgm:t>
    </dgm:pt>
    <dgm:pt modelId="{BFFEA188-7004-468E-9C39-A065C6E44ABA}">
      <dgm:prSet custT="1"/>
      <dgm:spPr/>
      <dgm:t>
        <a:bodyPr/>
        <a:lstStyle/>
        <a:p>
          <a:r>
            <a:rPr lang="en-US" sz="2000" dirty="0" smtClean="0"/>
            <a:t>Home agent accepts or denies request</a:t>
          </a:r>
        </a:p>
      </dgm:t>
    </dgm:pt>
    <dgm:pt modelId="{673615DC-C69F-481A-BE0D-3624D902E8E8}" type="parTrans" cxnId="{0EB1D0CD-BE8F-4F65-842D-66C120FF61E7}">
      <dgm:prSet/>
      <dgm:spPr/>
      <dgm:t>
        <a:bodyPr/>
        <a:lstStyle/>
        <a:p>
          <a:endParaRPr lang="en-US"/>
        </a:p>
      </dgm:t>
    </dgm:pt>
    <dgm:pt modelId="{76BBDCC0-BE96-4E68-BF68-FFACE7E2E02B}" type="sibTrans" cxnId="{0EB1D0CD-BE8F-4F65-842D-66C120FF61E7}">
      <dgm:prSet/>
      <dgm:spPr/>
      <dgm:t>
        <a:bodyPr/>
        <a:lstStyle/>
        <a:p>
          <a:endParaRPr lang="en-US" dirty="0"/>
        </a:p>
      </dgm:t>
    </dgm:pt>
    <dgm:pt modelId="{4781FEB9-FD99-4329-8239-D1466E074D6C}">
      <dgm:prSet custT="1"/>
      <dgm:spPr/>
      <dgm:t>
        <a:bodyPr/>
        <a:lstStyle/>
        <a:p>
          <a:r>
            <a:rPr lang="en-US" sz="2000" dirty="0" smtClean="0"/>
            <a:t>Foreign agent relays reply to node</a:t>
          </a:r>
        </a:p>
      </dgm:t>
    </dgm:pt>
    <dgm:pt modelId="{456D682B-F1BA-4971-B980-8D4F9F47D5A3}" type="parTrans" cxnId="{9FB521A3-2FDC-498D-A57F-E795A3015959}">
      <dgm:prSet/>
      <dgm:spPr/>
      <dgm:t>
        <a:bodyPr/>
        <a:lstStyle/>
        <a:p>
          <a:endParaRPr lang="en-US"/>
        </a:p>
      </dgm:t>
    </dgm:pt>
    <dgm:pt modelId="{3A4928CF-65F7-4142-8019-217A94140A1E}" type="sibTrans" cxnId="{9FB521A3-2FDC-498D-A57F-E795A3015959}">
      <dgm:prSet/>
      <dgm:spPr/>
      <dgm:t>
        <a:bodyPr/>
        <a:lstStyle/>
        <a:p>
          <a:endParaRPr lang="en-US"/>
        </a:p>
      </dgm:t>
    </dgm:pt>
    <dgm:pt modelId="{045CDB04-6958-6F43-B2E8-9C1A6DE8BB9E}" type="pres">
      <dgm:prSet presAssocID="{76736742-1ABA-4414-88AA-5E1254000010}" presName="CompostProcess" presStyleCnt="0">
        <dgm:presLayoutVars>
          <dgm:dir/>
          <dgm:resizeHandles val="exact"/>
        </dgm:presLayoutVars>
      </dgm:prSet>
      <dgm:spPr/>
      <dgm:t>
        <a:bodyPr/>
        <a:lstStyle/>
        <a:p>
          <a:endParaRPr lang="en-US"/>
        </a:p>
      </dgm:t>
    </dgm:pt>
    <dgm:pt modelId="{733781C0-293F-6444-9589-5AC25D26F22D}" type="pres">
      <dgm:prSet presAssocID="{76736742-1ABA-4414-88AA-5E1254000010}" presName="arrow" presStyleLbl="bgShp" presStyleIdx="0" presStyleCnt="1"/>
      <dgm:spPr/>
    </dgm:pt>
    <dgm:pt modelId="{9413A70E-DD6E-EA4D-B34E-B482F4C91404}" type="pres">
      <dgm:prSet presAssocID="{76736742-1ABA-4414-88AA-5E1254000010}" presName="linearProcess" presStyleCnt="0"/>
      <dgm:spPr/>
    </dgm:pt>
    <dgm:pt modelId="{7AEEB0A1-6B14-E947-A269-6673B072E627}" type="pres">
      <dgm:prSet presAssocID="{C546E4F6-3CB5-4567-985E-FCD1C8EDA29C}" presName="textNode" presStyleLbl="node1" presStyleIdx="0" presStyleCnt="4" custScaleX="101670" custScaleY="152439">
        <dgm:presLayoutVars>
          <dgm:bulletEnabled val="1"/>
        </dgm:presLayoutVars>
      </dgm:prSet>
      <dgm:spPr/>
      <dgm:t>
        <a:bodyPr/>
        <a:lstStyle/>
        <a:p>
          <a:endParaRPr lang="en-US"/>
        </a:p>
      </dgm:t>
    </dgm:pt>
    <dgm:pt modelId="{51D420F4-F431-834F-9EC4-860F41384697}" type="pres">
      <dgm:prSet presAssocID="{DB012D3B-0E51-471A-B16C-D86AA4105F5B}" presName="sibTrans" presStyleCnt="0"/>
      <dgm:spPr/>
    </dgm:pt>
    <dgm:pt modelId="{44BD7380-EAB6-A94F-8D53-A6A33638C03B}" type="pres">
      <dgm:prSet presAssocID="{F4F5A57A-F634-46F9-B941-CB8ACEF5732C}" presName="textNode" presStyleLbl="node1" presStyleIdx="1" presStyleCnt="4">
        <dgm:presLayoutVars>
          <dgm:bulletEnabled val="1"/>
        </dgm:presLayoutVars>
      </dgm:prSet>
      <dgm:spPr/>
      <dgm:t>
        <a:bodyPr/>
        <a:lstStyle/>
        <a:p>
          <a:endParaRPr lang="en-US"/>
        </a:p>
      </dgm:t>
    </dgm:pt>
    <dgm:pt modelId="{9E66D6BE-2008-7044-BF8A-1264113BADAE}" type="pres">
      <dgm:prSet presAssocID="{64B7B286-E38B-402C-AE90-CD75E6E4621D}" presName="sibTrans" presStyleCnt="0"/>
      <dgm:spPr/>
    </dgm:pt>
    <dgm:pt modelId="{607F695C-4A02-714A-B190-62077E89BF27}" type="pres">
      <dgm:prSet presAssocID="{BFFEA188-7004-468E-9C39-A065C6E44ABA}" presName="textNode" presStyleLbl="node1" presStyleIdx="2" presStyleCnt="4">
        <dgm:presLayoutVars>
          <dgm:bulletEnabled val="1"/>
        </dgm:presLayoutVars>
      </dgm:prSet>
      <dgm:spPr/>
      <dgm:t>
        <a:bodyPr/>
        <a:lstStyle/>
        <a:p>
          <a:endParaRPr lang="en-US"/>
        </a:p>
      </dgm:t>
    </dgm:pt>
    <dgm:pt modelId="{B1611F64-0AFF-B143-BFF8-976B77E0D02C}" type="pres">
      <dgm:prSet presAssocID="{76BBDCC0-BE96-4E68-BF68-FFACE7E2E02B}" presName="sibTrans" presStyleCnt="0"/>
      <dgm:spPr/>
    </dgm:pt>
    <dgm:pt modelId="{FD9D1C4E-6C6B-604E-AAD2-CCE98F830248}" type="pres">
      <dgm:prSet presAssocID="{4781FEB9-FD99-4329-8239-D1466E074D6C}" presName="textNode" presStyleLbl="node1" presStyleIdx="3" presStyleCnt="4">
        <dgm:presLayoutVars>
          <dgm:bulletEnabled val="1"/>
        </dgm:presLayoutVars>
      </dgm:prSet>
      <dgm:spPr/>
      <dgm:t>
        <a:bodyPr/>
        <a:lstStyle/>
        <a:p>
          <a:endParaRPr lang="en-US"/>
        </a:p>
      </dgm:t>
    </dgm:pt>
  </dgm:ptLst>
  <dgm:cxnLst>
    <dgm:cxn modelId="{98EB5260-9F72-4A6A-AB19-16BF3215B869}" type="presOf" srcId="{4781FEB9-FD99-4329-8239-D1466E074D6C}" destId="{FD9D1C4E-6C6B-604E-AAD2-CCE98F830248}" srcOrd="0" destOrd="0" presId="urn:microsoft.com/office/officeart/2005/8/layout/hProcess9"/>
    <dgm:cxn modelId="{E94171F2-33AA-4516-AAC5-77561BEBF1CE}" type="presOf" srcId="{BFFEA188-7004-468E-9C39-A065C6E44ABA}" destId="{607F695C-4A02-714A-B190-62077E89BF27}" srcOrd="0" destOrd="0" presId="urn:microsoft.com/office/officeart/2005/8/layout/hProcess9"/>
    <dgm:cxn modelId="{F9393577-82FA-4C29-B208-5270924FADDA}" srcId="{76736742-1ABA-4414-88AA-5E1254000010}" destId="{F4F5A57A-F634-46F9-B941-CB8ACEF5732C}" srcOrd="1" destOrd="0" parTransId="{46C47CDC-1A6F-4349-9D7D-A402952F87CE}" sibTransId="{64B7B286-E38B-402C-AE90-CD75E6E4621D}"/>
    <dgm:cxn modelId="{A9C874CB-8309-461F-AEC3-3376F47D7135}" type="presOf" srcId="{76736742-1ABA-4414-88AA-5E1254000010}" destId="{045CDB04-6958-6F43-B2E8-9C1A6DE8BB9E}" srcOrd="0" destOrd="0" presId="urn:microsoft.com/office/officeart/2005/8/layout/hProcess9"/>
    <dgm:cxn modelId="{9FB521A3-2FDC-498D-A57F-E795A3015959}" srcId="{76736742-1ABA-4414-88AA-5E1254000010}" destId="{4781FEB9-FD99-4329-8239-D1466E074D6C}" srcOrd="3" destOrd="0" parTransId="{456D682B-F1BA-4971-B980-8D4F9F47D5A3}" sibTransId="{3A4928CF-65F7-4142-8019-217A94140A1E}"/>
    <dgm:cxn modelId="{6ADC1E0F-989E-4405-A1C4-601BB9DA6ABA}" type="presOf" srcId="{F4F5A57A-F634-46F9-B941-CB8ACEF5732C}" destId="{44BD7380-EAB6-A94F-8D53-A6A33638C03B}" srcOrd="0" destOrd="0" presId="urn:microsoft.com/office/officeart/2005/8/layout/hProcess9"/>
    <dgm:cxn modelId="{532355D7-12D9-4956-BC6D-4BB4AA1FB483}" type="presOf" srcId="{C546E4F6-3CB5-4567-985E-FCD1C8EDA29C}" destId="{7AEEB0A1-6B14-E947-A269-6673B072E627}" srcOrd="0" destOrd="0" presId="urn:microsoft.com/office/officeart/2005/8/layout/hProcess9"/>
    <dgm:cxn modelId="{0EB1D0CD-BE8F-4F65-842D-66C120FF61E7}" srcId="{76736742-1ABA-4414-88AA-5E1254000010}" destId="{BFFEA188-7004-468E-9C39-A065C6E44ABA}" srcOrd="2" destOrd="0" parTransId="{673615DC-C69F-481A-BE0D-3624D902E8E8}" sibTransId="{76BBDCC0-BE96-4E68-BF68-FFACE7E2E02B}"/>
    <dgm:cxn modelId="{FEE50506-1518-42BA-BEF8-23FB249DB75C}" srcId="{76736742-1ABA-4414-88AA-5E1254000010}" destId="{C546E4F6-3CB5-4567-985E-FCD1C8EDA29C}" srcOrd="0" destOrd="0" parTransId="{08C336AA-3DE4-4C0B-96B8-851804562CA5}" sibTransId="{DB012D3B-0E51-471A-B16C-D86AA4105F5B}"/>
    <dgm:cxn modelId="{4173520D-B930-4E88-AD3A-C0ED2E971DB2}" type="presParOf" srcId="{045CDB04-6958-6F43-B2E8-9C1A6DE8BB9E}" destId="{733781C0-293F-6444-9589-5AC25D26F22D}" srcOrd="0" destOrd="0" presId="urn:microsoft.com/office/officeart/2005/8/layout/hProcess9"/>
    <dgm:cxn modelId="{47F2453E-CF32-40BD-99A7-18DD85EFA9C7}" type="presParOf" srcId="{045CDB04-6958-6F43-B2E8-9C1A6DE8BB9E}" destId="{9413A70E-DD6E-EA4D-B34E-B482F4C91404}" srcOrd="1" destOrd="0" presId="urn:microsoft.com/office/officeart/2005/8/layout/hProcess9"/>
    <dgm:cxn modelId="{19078D3B-77FB-4070-A391-662F9D438A7F}" type="presParOf" srcId="{9413A70E-DD6E-EA4D-B34E-B482F4C91404}" destId="{7AEEB0A1-6B14-E947-A269-6673B072E627}" srcOrd="0" destOrd="0" presId="urn:microsoft.com/office/officeart/2005/8/layout/hProcess9"/>
    <dgm:cxn modelId="{A64E7CEF-B739-4499-B23D-CEF13AB8664A}" type="presParOf" srcId="{9413A70E-DD6E-EA4D-B34E-B482F4C91404}" destId="{51D420F4-F431-834F-9EC4-860F41384697}" srcOrd="1" destOrd="0" presId="urn:microsoft.com/office/officeart/2005/8/layout/hProcess9"/>
    <dgm:cxn modelId="{BDCCDE8F-1FC3-4461-81B3-EB564A7C8435}" type="presParOf" srcId="{9413A70E-DD6E-EA4D-B34E-B482F4C91404}" destId="{44BD7380-EAB6-A94F-8D53-A6A33638C03B}" srcOrd="2" destOrd="0" presId="urn:microsoft.com/office/officeart/2005/8/layout/hProcess9"/>
    <dgm:cxn modelId="{4D7334CA-A398-42FA-98AB-70B68103F97B}" type="presParOf" srcId="{9413A70E-DD6E-EA4D-B34E-B482F4C91404}" destId="{9E66D6BE-2008-7044-BF8A-1264113BADAE}" srcOrd="3" destOrd="0" presId="urn:microsoft.com/office/officeart/2005/8/layout/hProcess9"/>
    <dgm:cxn modelId="{B58A4420-05BC-4B4B-9EA7-BD72937113D5}" type="presParOf" srcId="{9413A70E-DD6E-EA4D-B34E-B482F4C91404}" destId="{607F695C-4A02-714A-B190-62077E89BF27}" srcOrd="4" destOrd="0" presId="urn:microsoft.com/office/officeart/2005/8/layout/hProcess9"/>
    <dgm:cxn modelId="{2FCFFA21-630C-482C-80EC-CE2D4C8C2694}" type="presParOf" srcId="{9413A70E-DD6E-EA4D-B34E-B482F4C91404}" destId="{B1611F64-0AFF-B143-BFF8-976B77E0D02C}" srcOrd="5" destOrd="0" presId="urn:microsoft.com/office/officeart/2005/8/layout/hProcess9"/>
    <dgm:cxn modelId="{54E675DC-79AB-4376-B42D-D03FD2F55D45}" type="presParOf" srcId="{9413A70E-DD6E-EA4D-B34E-B482F4C91404}" destId="{FD9D1C4E-6C6B-604E-AAD2-CCE98F83024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D0517E-6BC4-442E-9149-A71100C26F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5BA3D48-21DD-467B-8925-843F8DD2DCDB}">
      <dgm:prSet phldrT="[Text]"/>
      <dgm:spPr/>
      <dgm:t>
        <a:bodyPr/>
        <a:lstStyle/>
        <a:p>
          <a:r>
            <a:rPr kumimoji="1" lang="en-US" dirty="0" smtClean="0"/>
            <a:t>Broadcast packet to each network</a:t>
          </a:r>
          <a:endParaRPr lang="en-US" dirty="0"/>
        </a:p>
      </dgm:t>
    </dgm:pt>
    <dgm:pt modelId="{CDF818D1-2663-4B2F-9206-D96489B57280}" type="parTrans" cxnId="{A2180E3E-234C-4650-A408-5C9F42DEEDE3}">
      <dgm:prSet/>
      <dgm:spPr/>
      <dgm:t>
        <a:bodyPr/>
        <a:lstStyle/>
        <a:p>
          <a:endParaRPr lang="en-US"/>
        </a:p>
      </dgm:t>
    </dgm:pt>
    <dgm:pt modelId="{7661389F-D077-43B1-A72F-B1D4576EF230}" type="sibTrans" cxnId="{A2180E3E-234C-4650-A408-5C9F42DEEDE3}">
      <dgm:prSet/>
      <dgm:spPr/>
      <dgm:t>
        <a:bodyPr/>
        <a:lstStyle/>
        <a:p>
          <a:endParaRPr lang="en-US"/>
        </a:p>
      </dgm:t>
    </dgm:pt>
    <dgm:pt modelId="{3B6F84B7-18F1-499A-8834-E3A3091B1BC1}">
      <dgm:prSet/>
      <dgm:spPr/>
      <dgm:t>
        <a:bodyPr/>
        <a:lstStyle/>
        <a:p>
          <a:r>
            <a:rPr kumimoji="1" lang="en-US" dirty="0" smtClean="0"/>
            <a:t>If server does not know members of group</a:t>
          </a:r>
        </a:p>
      </dgm:t>
    </dgm:pt>
    <dgm:pt modelId="{A62FC941-286D-468F-8522-F6D04924C2C3}" type="parTrans" cxnId="{C5D0D505-FE07-4261-A636-19BC638E6D77}">
      <dgm:prSet/>
      <dgm:spPr/>
      <dgm:t>
        <a:bodyPr/>
        <a:lstStyle/>
        <a:p>
          <a:endParaRPr lang="en-US"/>
        </a:p>
      </dgm:t>
    </dgm:pt>
    <dgm:pt modelId="{C4CD7C9D-90D4-45AF-B38F-9B7BC7A7DECB}" type="sibTrans" cxnId="{C5D0D505-FE07-4261-A636-19BC638E6D77}">
      <dgm:prSet/>
      <dgm:spPr/>
      <dgm:t>
        <a:bodyPr/>
        <a:lstStyle/>
        <a:p>
          <a:endParaRPr lang="en-US"/>
        </a:p>
      </dgm:t>
    </dgm:pt>
    <dgm:pt modelId="{F8CA64E4-AF92-4878-8A81-288321EE08C4}">
      <dgm:prSet/>
      <dgm:spPr/>
      <dgm:t>
        <a:bodyPr/>
        <a:lstStyle/>
        <a:p>
          <a:r>
            <a:rPr kumimoji="1" lang="en-US" dirty="0" smtClean="0"/>
            <a:t>Requires 13 packets</a:t>
          </a:r>
        </a:p>
      </dgm:t>
    </dgm:pt>
    <dgm:pt modelId="{BB4845BF-6372-43D3-A6D0-796B2EA673CC}" type="parTrans" cxnId="{8EEF678B-A851-43F9-99C0-2464093C7F31}">
      <dgm:prSet/>
      <dgm:spPr/>
      <dgm:t>
        <a:bodyPr/>
        <a:lstStyle/>
        <a:p>
          <a:endParaRPr lang="en-US"/>
        </a:p>
      </dgm:t>
    </dgm:pt>
    <dgm:pt modelId="{6A116422-9233-465B-8B6E-7E512B0E20C7}" type="sibTrans" cxnId="{8EEF678B-A851-43F9-99C0-2464093C7F31}">
      <dgm:prSet/>
      <dgm:spPr/>
      <dgm:t>
        <a:bodyPr/>
        <a:lstStyle/>
        <a:p>
          <a:endParaRPr lang="en-US"/>
        </a:p>
      </dgm:t>
    </dgm:pt>
    <dgm:pt modelId="{6D9EC74C-6E7D-421D-9461-B18BE730646F}">
      <dgm:prSet/>
      <dgm:spPr/>
      <dgm:t>
        <a:bodyPr/>
        <a:lstStyle/>
        <a:p>
          <a:r>
            <a:rPr kumimoji="1" lang="en-US" dirty="0" smtClean="0"/>
            <a:t>Could send multiple unicast packets</a:t>
          </a:r>
        </a:p>
      </dgm:t>
    </dgm:pt>
    <dgm:pt modelId="{78D0431A-030A-4244-BB18-5152858579B4}" type="parTrans" cxnId="{CFB5F167-CD01-4EE6-B525-D08F2A08CA90}">
      <dgm:prSet/>
      <dgm:spPr/>
      <dgm:t>
        <a:bodyPr/>
        <a:lstStyle/>
        <a:p>
          <a:endParaRPr lang="en-US"/>
        </a:p>
      </dgm:t>
    </dgm:pt>
    <dgm:pt modelId="{92820BC1-0242-4E15-8DDF-FBDF1B3708B5}" type="sibTrans" cxnId="{CFB5F167-CD01-4EE6-B525-D08F2A08CA90}">
      <dgm:prSet/>
      <dgm:spPr/>
      <dgm:t>
        <a:bodyPr/>
        <a:lstStyle/>
        <a:p>
          <a:endParaRPr lang="en-US"/>
        </a:p>
      </dgm:t>
    </dgm:pt>
    <dgm:pt modelId="{A810566C-6917-4DD3-A75B-50D506745938}">
      <dgm:prSet/>
      <dgm:spPr/>
      <dgm:t>
        <a:bodyPr/>
        <a:lstStyle/>
        <a:p>
          <a:r>
            <a:rPr kumimoji="1" lang="en-US" dirty="0" smtClean="0"/>
            <a:t>To each network with members in multicast group</a:t>
          </a:r>
        </a:p>
      </dgm:t>
    </dgm:pt>
    <dgm:pt modelId="{3663F06A-1659-48CC-AE22-FFB7CF9FCD3A}" type="parTrans" cxnId="{B2923F85-3075-408E-A267-C14BD4264430}">
      <dgm:prSet/>
      <dgm:spPr/>
      <dgm:t>
        <a:bodyPr/>
        <a:lstStyle/>
        <a:p>
          <a:endParaRPr lang="en-US"/>
        </a:p>
      </dgm:t>
    </dgm:pt>
    <dgm:pt modelId="{F23F41F3-50D9-4EE4-BA6F-B22E0EE4D41A}" type="sibTrans" cxnId="{B2923F85-3075-408E-A267-C14BD4264430}">
      <dgm:prSet/>
      <dgm:spPr/>
      <dgm:t>
        <a:bodyPr/>
        <a:lstStyle/>
        <a:p>
          <a:endParaRPr lang="en-US"/>
        </a:p>
      </dgm:t>
    </dgm:pt>
    <dgm:pt modelId="{858CBACD-7BC2-49D8-9411-A623C973CFC6}">
      <dgm:prSet/>
      <dgm:spPr/>
      <dgm:t>
        <a:bodyPr/>
        <a:lstStyle/>
        <a:p>
          <a:r>
            <a:rPr kumimoji="1" lang="en-US" dirty="0" smtClean="0"/>
            <a:t>Requires 11 packets</a:t>
          </a:r>
        </a:p>
      </dgm:t>
    </dgm:pt>
    <dgm:pt modelId="{BCFD6417-D072-4529-BEED-5F1F51D21051}" type="parTrans" cxnId="{CAABA504-3B30-4AB2-A776-1EA9C3FEDA7D}">
      <dgm:prSet/>
      <dgm:spPr/>
      <dgm:t>
        <a:bodyPr/>
        <a:lstStyle/>
        <a:p>
          <a:endParaRPr lang="en-US"/>
        </a:p>
      </dgm:t>
    </dgm:pt>
    <dgm:pt modelId="{A63C0474-F708-4530-BC41-62D7FA0BA36A}" type="sibTrans" cxnId="{CAABA504-3B30-4AB2-A776-1EA9C3FEDA7D}">
      <dgm:prSet/>
      <dgm:spPr/>
      <dgm:t>
        <a:bodyPr/>
        <a:lstStyle/>
        <a:p>
          <a:endParaRPr lang="en-US"/>
        </a:p>
      </dgm:t>
    </dgm:pt>
    <dgm:pt modelId="{C44E0A4A-BE21-4D26-8388-DCD1DAD8F7A3}">
      <dgm:prSet/>
      <dgm:spPr/>
      <dgm:t>
        <a:bodyPr/>
        <a:lstStyle/>
        <a:p>
          <a:r>
            <a:rPr kumimoji="1" lang="en-US" dirty="0" smtClean="0"/>
            <a:t>True multicast</a:t>
          </a:r>
        </a:p>
      </dgm:t>
    </dgm:pt>
    <dgm:pt modelId="{76A48AC4-EBFC-49A2-AA54-B5072D6596CE}" type="parTrans" cxnId="{3DBEF487-B3B5-417E-9A97-910B1313AF7C}">
      <dgm:prSet/>
      <dgm:spPr/>
      <dgm:t>
        <a:bodyPr/>
        <a:lstStyle/>
        <a:p>
          <a:endParaRPr lang="en-US"/>
        </a:p>
      </dgm:t>
    </dgm:pt>
    <dgm:pt modelId="{CE84B4BD-34CB-4B5C-9DF5-F41957B3C1E3}" type="sibTrans" cxnId="{3DBEF487-B3B5-417E-9A97-910B1313AF7C}">
      <dgm:prSet/>
      <dgm:spPr/>
      <dgm:t>
        <a:bodyPr/>
        <a:lstStyle/>
        <a:p>
          <a:endParaRPr lang="en-US"/>
        </a:p>
      </dgm:t>
    </dgm:pt>
    <dgm:pt modelId="{1B4390CE-D010-4B18-BC04-4058E863A9E3}">
      <dgm:prSet/>
      <dgm:spPr/>
      <dgm:t>
        <a:bodyPr/>
        <a:lstStyle/>
        <a:p>
          <a:r>
            <a:rPr kumimoji="1" lang="en-US" dirty="0" smtClean="0"/>
            <a:t>Spanning tree</a:t>
          </a:r>
        </a:p>
      </dgm:t>
    </dgm:pt>
    <dgm:pt modelId="{4B0C1AF4-19B4-4C5A-87B9-F4971FBEF67D}" type="parTrans" cxnId="{079D9023-9ADE-4B5D-8535-45CA8E87E0A4}">
      <dgm:prSet/>
      <dgm:spPr/>
      <dgm:t>
        <a:bodyPr/>
        <a:lstStyle/>
        <a:p>
          <a:endParaRPr lang="en-US"/>
        </a:p>
      </dgm:t>
    </dgm:pt>
    <dgm:pt modelId="{4D14739B-C732-484C-8AB6-A4BD1E324203}" type="sibTrans" cxnId="{079D9023-9ADE-4B5D-8535-45CA8E87E0A4}">
      <dgm:prSet/>
      <dgm:spPr/>
      <dgm:t>
        <a:bodyPr/>
        <a:lstStyle/>
        <a:p>
          <a:endParaRPr lang="en-US"/>
        </a:p>
      </dgm:t>
    </dgm:pt>
    <dgm:pt modelId="{30396F8D-656E-46A5-AD22-D0A802C10855}">
      <dgm:prSet/>
      <dgm:spPr/>
      <dgm:t>
        <a:bodyPr/>
        <a:lstStyle/>
        <a:p>
          <a:r>
            <a:rPr kumimoji="1" lang="en-US" dirty="0" smtClean="0"/>
            <a:t>Replicated by routers at branch points</a:t>
          </a:r>
        </a:p>
      </dgm:t>
    </dgm:pt>
    <dgm:pt modelId="{ADF81179-EDE7-43DA-84AF-F8615E4B80DC}" type="parTrans" cxnId="{385FA14D-9433-454D-B90A-BE0BB25F20FB}">
      <dgm:prSet/>
      <dgm:spPr/>
      <dgm:t>
        <a:bodyPr/>
        <a:lstStyle/>
        <a:p>
          <a:endParaRPr lang="en-US"/>
        </a:p>
      </dgm:t>
    </dgm:pt>
    <dgm:pt modelId="{03F34E27-91F0-420B-99A8-FBBCCD68B67A}" type="sibTrans" cxnId="{385FA14D-9433-454D-B90A-BE0BB25F20FB}">
      <dgm:prSet/>
      <dgm:spPr/>
      <dgm:t>
        <a:bodyPr/>
        <a:lstStyle/>
        <a:p>
          <a:endParaRPr lang="en-US"/>
        </a:p>
      </dgm:t>
    </dgm:pt>
    <dgm:pt modelId="{582D11A6-4F0A-4387-884A-A902E24462C4}">
      <dgm:prSet/>
      <dgm:spPr/>
      <dgm:t>
        <a:bodyPr/>
        <a:lstStyle/>
        <a:p>
          <a:r>
            <a:rPr kumimoji="1" lang="en-US" dirty="0" smtClean="0"/>
            <a:t>Requires 8 packets</a:t>
          </a:r>
        </a:p>
      </dgm:t>
    </dgm:pt>
    <dgm:pt modelId="{768E200C-E657-4A11-8482-D531AAF7BEEE}" type="parTrans" cxnId="{23D59ACC-B6C7-4F26-AF72-75DF09020503}">
      <dgm:prSet/>
      <dgm:spPr/>
      <dgm:t>
        <a:bodyPr/>
        <a:lstStyle/>
        <a:p>
          <a:endParaRPr lang="en-US"/>
        </a:p>
      </dgm:t>
    </dgm:pt>
    <dgm:pt modelId="{480E3102-91E2-41E6-ABDD-695E54201BEA}" type="sibTrans" cxnId="{23D59ACC-B6C7-4F26-AF72-75DF09020503}">
      <dgm:prSet/>
      <dgm:spPr/>
      <dgm:t>
        <a:bodyPr/>
        <a:lstStyle/>
        <a:p>
          <a:endParaRPr lang="en-US"/>
        </a:p>
      </dgm:t>
    </dgm:pt>
    <dgm:pt modelId="{3AFF5117-F610-4D1E-8B32-87C8B9CA7A09}" type="pres">
      <dgm:prSet presAssocID="{72D0517E-6BC4-442E-9149-A71100C26F98}" presName="linear" presStyleCnt="0">
        <dgm:presLayoutVars>
          <dgm:dir/>
          <dgm:animLvl val="lvl"/>
          <dgm:resizeHandles val="exact"/>
        </dgm:presLayoutVars>
      </dgm:prSet>
      <dgm:spPr/>
      <dgm:t>
        <a:bodyPr/>
        <a:lstStyle/>
        <a:p>
          <a:endParaRPr lang="en-US"/>
        </a:p>
      </dgm:t>
    </dgm:pt>
    <dgm:pt modelId="{DAB08D5A-63C0-4A94-9A29-2C6E90962F4B}" type="pres">
      <dgm:prSet presAssocID="{95BA3D48-21DD-467B-8925-843F8DD2DCDB}" presName="parentLin" presStyleCnt="0"/>
      <dgm:spPr/>
    </dgm:pt>
    <dgm:pt modelId="{344986BB-93BE-4E11-A9DF-2A2F57E11822}" type="pres">
      <dgm:prSet presAssocID="{95BA3D48-21DD-467B-8925-843F8DD2DCDB}" presName="parentLeftMargin" presStyleLbl="node1" presStyleIdx="0" presStyleCnt="3"/>
      <dgm:spPr/>
      <dgm:t>
        <a:bodyPr/>
        <a:lstStyle/>
        <a:p>
          <a:endParaRPr lang="en-US"/>
        </a:p>
      </dgm:t>
    </dgm:pt>
    <dgm:pt modelId="{7EA43C4D-7DB0-495D-987B-2D3439048123}" type="pres">
      <dgm:prSet presAssocID="{95BA3D48-21DD-467B-8925-843F8DD2DCDB}" presName="parentText" presStyleLbl="node1" presStyleIdx="0" presStyleCnt="3">
        <dgm:presLayoutVars>
          <dgm:chMax val="0"/>
          <dgm:bulletEnabled val="1"/>
        </dgm:presLayoutVars>
      </dgm:prSet>
      <dgm:spPr/>
      <dgm:t>
        <a:bodyPr/>
        <a:lstStyle/>
        <a:p>
          <a:endParaRPr lang="en-US"/>
        </a:p>
      </dgm:t>
    </dgm:pt>
    <dgm:pt modelId="{7A4A38BD-7946-4FD6-A8FE-B6D46BCBD807}" type="pres">
      <dgm:prSet presAssocID="{95BA3D48-21DD-467B-8925-843F8DD2DCDB}" presName="negativeSpace" presStyleCnt="0"/>
      <dgm:spPr/>
    </dgm:pt>
    <dgm:pt modelId="{CB4CCE5A-AC21-42D0-802A-29A2526BDB15}" type="pres">
      <dgm:prSet presAssocID="{95BA3D48-21DD-467B-8925-843F8DD2DCDB}" presName="childText" presStyleLbl="conFgAcc1" presStyleIdx="0" presStyleCnt="3">
        <dgm:presLayoutVars>
          <dgm:bulletEnabled val="1"/>
        </dgm:presLayoutVars>
      </dgm:prSet>
      <dgm:spPr/>
      <dgm:t>
        <a:bodyPr/>
        <a:lstStyle/>
        <a:p>
          <a:endParaRPr lang="en-US"/>
        </a:p>
      </dgm:t>
    </dgm:pt>
    <dgm:pt modelId="{9A127C29-AA65-4C0F-91D1-15795A3ABC46}" type="pres">
      <dgm:prSet presAssocID="{7661389F-D077-43B1-A72F-B1D4576EF230}" presName="spaceBetweenRectangles" presStyleCnt="0"/>
      <dgm:spPr/>
    </dgm:pt>
    <dgm:pt modelId="{BFF9E7CE-C6AA-4936-AC74-2267BD63DE49}" type="pres">
      <dgm:prSet presAssocID="{6D9EC74C-6E7D-421D-9461-B18BE730646F}" presName="parentLin" presStyleCnt="0"/>
      <dgm:spPr/>
    </dgm:pt>
    <dgm:pt modelId="{56FB133E-8EE9-4FAC-BF3A-5C68D08C13E0}" type="pres">
      <dgm:prSet presAssocID="{6D9EC74C-6E7D-421D-9461-B18BE730646F}" presName="parentLeftMargin" presStyleLbl="node1" presStyleIdx="0" presStyleCnt="3"/>
      <dgm:spPr/>
      <dgm:t>
        <a:bodyPr/>
        <a:lstStyle/>
        <a:p>
          <a:endParaRPr lang="en-US"/>
        </a:p>
      </dgm:t>
    </dgm:pt>
    <dgm:pt modelId="{FEE92F2A-7A03-459B-9B7D-4E239523B13A}" type="pres">
      <dgm:prSet presAssocID="{6D9EC74C-6E7D-421D-9461-B18BE730646F}" presName="parentText" presStyleLbl="node1" presStyleIdx="1" presStyleCnt="3">
        <dgm:presLayoutVars>
          <dgm:chMax val="0"/>
          <dgm:bulletEnabled val="1"/>
        </dgm:presLayoutVars>
      </dgm:prSet>
      <dgm:spPr/>
      <dgm:t>
        <a:bodyPr/>
        <a:lstStyle/>
        <a:p>
          <a:endParaRPr lang="en-US"/>
        </a:p>
      </dgm:t>
    </dgm:pt>
    <dgm:pt modelId="{7EE9BB67-123A-46DB-876D-90DD71C84B78}" type="pres">
      <dgm:prSet presAssocID="{6D9EC74C-6E7D-421D-9461-B18BE730646F}" presName="negativeSpace" presStyleCnt="0"/>
      <dgm:spPr/>
    </dgm:pt>
    <dgm:pt modelId="{7870021D-B0FE-496E-9AA4-6452A848B310}" type="pres">
      <dgm:prSet presAssocID="{6D9EC74C-6E7D-421D-9461-B18BE730646F}" presName="childText" presStyleLbl="conFgAcc1" presStyleIdx="1" presStyleCnt="3">
        <dgm:presLayoutVars>
          <dgm:bulletEnabled val="1"/>
        </dgm:presLayoutVars>
      </dgm:prSet>
      <dgm:spPr/>
      <dgm:t>
        <a:bodyPr/>
        <a:lstStyle/>
        <a:p>
          <a:endParaRPr lang="en-US"/>
        </a:p>
      </dgm:t>
    </dgm:pt>
    <dgm:pt modelId="{FA9D068F-08CB-4802-B695-D6F1F2D44062}" type="pres">
      <dgm:prSet presAssocID="{92820BC1-0242-4E15-8DDF-FBDF1B3708B5}" presName="spaceBetweenRectangles" presStyleCnt="0"/>
      <dgm:spPr/>
    </dgm:pt>
    <dgm:pt modelId="{A16F93C1-84E6-4B75-8495-5E05904996DA}" type="pres">
      <dgm:prSet presAssocID="{C44E0A4A-BE21-4D26-8388-DCD1DAD8F7A3}" presName="parentLin" presStyleCnt="0"/>
      <dgm:spPr/>
    </dgm:pt>
    <dgm:pt modelId="{52D9617B-134C-4764-B58A-A692418A5F9F}" type="pres">
      <dgm:prSet presAssocID="{C44E0A4A-BE21-4D26-8388-DCD1DAD8F7A3}" presName="parentLeftMargin" presStyleLbl="node1" presStyleIdx="1" presStyleCnt="3"/>
      <dgm:spPr/>
      <dgm:t>
        <a:bodyPr/>
        <a:lstStyle/>
        <a:p>
          <a:endParaRPr lang="en-US"/>
        </a:p>
      </dgm:t>
    </dgm:pt>
    <dgm:pt modelId="{50DFD49F-2BC8-4060-AC64-A2E301B87881}" type="pres">
      <dgm:prSet presAssocID="{C44E0A4A-BE21-4D26-8388-DCD1DAD8F7A3}" presName="parentText" presStyleLbl="node1" presStyleIdx="2" presStyleCnt="3">
        <dgm:presLayoutVars>
          <dgm:chMax val="0"/>
          <dgm:bulletEnabled val="1"/>
        </dgm:presLayoutVars>
      </dgm:prSet>
      <dgm:spPr/>
      <dgm:t>
        <a:bodyPr/>
        <a:lstStyle/>
        <a:p>
          <a:endParaRPr lang="en-US"/>
        </a:p>
      </dgm:t>
    </dgm:pt>
    <dgm:pt modelId="{B0EEBD37-13B7-478E-8906-E0967B8CAAF9}" type="pres">
      <dgm:prSet presAssocID="{C44E0A4A-BE21-4D26-8388-DCD1DAD8F7A3}" presName="negativeSpace" presStyleCnt="0"/>
      <dgm:spPr/>
    </dgm:pt>
    <dgm:pt modelId="{187A28EC-51B3-4FBF-A05B-075AC462DB09}" type="pres">
      <dgm:prSet presAssocID="{C44E0A4A-BE21-4D26-8388-DCD1DAD8F7A3}" presName="childText" presStyleLbl="conFgAcc1" presStyleIdx="2" presStyleCnt="3">
        <dgm:presLayoutVars>
          <dgm:bulletEnabled val="1"/>
        </dgm:presLayoutVars>
      </dgm:prSet>
      <dgm:spPr/>
      <dgm:t>
        <a:bodyPr/>
        <a:lstStyle/>
        <a:p>
          <a:endParaRPr lang="en-US"/>
        </a:p>
      </dgm:t>
    </dgm:pt>
  </dgm:ptLst>
  <dgm:cxnLst>
    <dgm:cxn modelId="{079D9023-9ADE-4B5D-8535-45CA8E87E0A4}" srcId="{C44E0A4A-BE21-4D26-8388-DCD1DAD8F7A3}" destId="{1B4390CE-D010-4B18-BC04-4058E863A9E3}" srcOrd="0" destOrd="0" parTransId="{4B0C1AF4-19B4-4C5A-87B9-F4971FBEF67D}" sibTransId="{4D14739B-C732-484C-8AB6-A4BD1E324203}"/>
    <dgm:cxn modelId="{6B940255-99ED-4465-8A02-B0E487609802}" type="presOf" srcId="{1B4390CE-D010-4B18-BC04-4058E863A9E3}" destId="{187A28EC-51B3-4FBF-A05B-075AC462DB09}" srcOrd="0" destOrd="0" presId="urn:microsoft.com/office/officeart/2005/8/layout/list1"/>
    <dgm:cxn modelId="{19C36E82-5571-4FF6-B42C-EEEC8D8248D0}" type="presOf" srcId="{C44E0A4A-BE21-4D26-8388-DCD1DAD8F7A3}" destId="{52D9617B-134C-4764-B58A-A692418A5F9F}" srcOrd="0" destOrd="0" presId="urn:microsoft.com/office/officeart/2005/8/layout/list1"/>
    <dgm:cxn modelId="{CFB5F167-CD01-4EE6-B525-D08F2A08CA90}" srcId="{72D0517E-6BC4-442E-9149-A71100C26F98}" destId="{6D9EC74C-6E7D-421D-9461-B18BE730646F}" srcOrd="1" destOrd="0" parTransId="{78D0431A-030A-4244-BB18-5152858579B4}" sibTransId="{92820BC1-0242-4E15-8DDF-FBDF1B3708B5}"/>
    <dgm:cxn modelId="{F8D44611-8EA0-40F0-85FF-E6251C74203A}" type="presOf" srcId="{95BA3D48-21DD-467B-8925-843F8DD2DCDB}" destId="{7EA43C4D-7DB0-495D-987B-2D3439048123}" srcOrd="1" destOrd="0" presId="urn:microsoft.com/office/officeart/2005/8/layout/list1"/>
    <dgm:cxn modelId="{4CCC5AD5-1C5C-499B-9C4B-D957C7DC1AF9}" type="presOf" srcId="{6D9EC74C-6E7D-421D-9461-B18BE730646F}" destId="{FEE92F2A-7A03-459B-9B7D-4E239523B13A}" srcOrd="1" destOrd="0" presId="urn:microsoft.com/office/officeart/2005/8/layout/list1"/>
    <dgm:cxn modelId="{CAABA504-3B30-4AB2-A776-1EA9C3FEDA7D}" srcId="{6D9EC74C-6E7D-421D-9461-B18BE730646F}" destId="{858CBACD-7BC2-49D8-9411-A623C973CFC6}" srcOrd="1" destOrd="0" parTransId="{BCFD6417-D072-4529-BEED-5F1F51D21051}" sibTransId="{A63C0474-F708-4530-BC41-62D7FA0BA36A}"/>
    <dgm:cxn modelId="{E585EA83-8BD5-4447-B054-5E0EDC6B5B9E}" type="presOf" srcId="{582D11A6-4F0A-4387-884A-A902E24462C4}" destId="{187A28EC-51B3-4FBF-A05B-075AC462DB09}" srcOrd="0" destOrd="2" presId="urn:microsoft.com/office/officeart/2005/8/layout/list1"/>
    <dgm:cxn modelId="{4E280CFE-8D6E-41E6-AC1D-05039BE8EDDC}" type="presOf" srcId="{F8CA64E4-AF92-4878-8A81-288321EE08C4}" destId="{CB4CCE5A-AC21-42D0-802A-29A2526BDB15}" srcOrd="0" destOrd="1" presId="urn:microsoft.com/office/officeart/2005/8/layout/list1"/>
    <dgm:cxn modelId="{385FA14D-9433-454D-B90A-BE0BB25F20FB}" srcId="{C44E0A4A-BE21-4D26-8388-DCD1DAD8F7A3}" destId="{30396F8D-656E-46A5-AD22-D0A802C10855}" srcOrd="1" destOrd="0" parTransId="{ADF81179-EDE7-43DA-84AF-F8615E4B80DC}" sibTransId="{03F34E27-91F0-420B-99A8-FBBCCD68B67A}"/>
    <dgm:cxn modelId="{8EEF678B-A851-43F9-99C0-2464093C7F31}" srcId="{95BA3D48-21DD-467B-8925-843F8DD2DCDB}" destId="{F8CA64E4-AF92-4878-8A81-288321EE08C4}" srcOrd="1" destOrd="0" parTransId="{BB4845BF-6372-43D3-A6D0-796B2EA673CC}" sibTransId="{6A116422-9233-465B-8B6E-7E512B0E20C7}"/>
    <dgm:cxn modelId="{1DD65510-73E0-4066-8854-DBEF86A96439}" type="presOf" srcId="{C44E0A4A-BE21-4D26-8388-DCD1DAD8F7A3}" destId="{50DFD49F-2BC8-4060-AC64-A2E301B87881}" srcOrd="1" destOrd="0" presId="urn:microsoft.com/office/officeart/2005/8/layout/list1"/>
    <dgm:cxn modelId="{5AFC8E5C-C123-4DDA-92F9-6D3A69A67840}" type="presOf" srcId="{30396F8D-656E-46A5-AD22-D0A802C10855}" destId="{187A28EC-51B3-4FBF-A05B-075AC462DB09}" srcOrd="0" destOrd="1" presId="urn:microsoft.com/office/officeart/2005/8/layout/list1"/>
    <dgm:cxn modelId="{3DBEF487-B3B5-417E-9A97-910B1313AF7C}" srcId="{72D0517E-6BC4-442E-9149-A71100C26F98}" destId="{C44E0A4A-BE21-4D26-8388-DCD1DAD8F7A3}" srcOrd="2" destOrd="0" parTransId="{76A48AC4-EBFC-49A2-AA54-B5072D6596CE}" sibTransId="{CE84B4BD-34CB-4B5C-9DF5-F41957B3C1E3}"/>
    <dgm:cxn modelId="{B2923F85-3075-408E-A267-C14BD4264430}" srcId="{6D9EC74C-6E7D-421D-9461-B18BE730646F}" destId="{A810566C-6917-4DD3-A75B-50D506745938}" srcOrd="0" destOrd="0" parTransId="{3663F06A-1659-48CC-AE22-FFB7CF9FCD3A}" sibTransId="{F23F41F3-50D9-4EE4-BA6F-B22E0EE4D41A}"/>
    <dgm:cxn modelId="{2AF73F7C-404B-4302-BC26-55406C080D86}" type="presOf" srcId="{6D9EC74C-6E7D-421D-9461-B18BE730646F}" destId="{56FB133E-8EE9-4FAC-BF3A-5C68D08C13E0}" srcOrd="0" destOrd="0" presId="urn:microsoft.com/office/officeart/2005/8/layout/list1"/>
    <dgm:cxn modelId="{761F44C5-5996-4D6F-A9CA-8EA593F3B5EC}" type="presOf" srcId="{95BA3D48-21DD-467B-8925-843F8DD2DCDB}" destId="{344986BB-93BE-4E11-A9DF-2A2F57E11822}" srcOrd="0" destOrd="0" presId="urn:microsoft.com/office/officeart/2005/8/layout/list1"/>
    <dgm:cxn modelId="{2452E6FA-D9CC-41E9-A9A5-67797D3E61B1}" type="presOf" srcId="{A810566C-6917-4DD3-A75B-50D506745938}" destId="{7870021D-B0FE-496E-9AA4-6452A848B310}" srcOrd="0" destOrd="0" presId="urn:microsoft.com/office/officeart/2005/8/layout/list1"/>
    <dgm:cxn modelId="{A2180E3E-234C-4650-A408-5C9F42DEEDE3}" srcId="{72D0517E-6BC4-442E-9149-A71100C26F98}" destId="{95BA3D48-21DD-467B-8925-843F8DD2DCDB}" srcOrd="0" destOrd="0" parTransId="{CDF818D1-2663-4B2F-9206-D96489B57280}" sibTransId="{7661389F-D077-43B1-A72F-B1D4576EF230}"/>
    <dgm:cxn modelId="{B891AAEB-E245-401A-A9EF-632458313CBB}" type="presOf" srcId="{3B6F84B7-18F1-499A-8834-E3A3091B1BC1}" destId="{CB4CCE5A-AC21-42D0-802A-29A2526BDB15}" srcOrd="0" destOrd="0" presId="urn:microsoft.com/office/officeart/2005/8/layout/list1"/>
    <dgm:cxn modelId="{23D59ACC-B6C7-4F26-AF72-75DF09020503}" srcId="{C44E0A4A-BE21-4D26-8388-DCD1DAD8F7A3}" destId="{582D11A6-4F0A-4387-884A-A902E24462C4}" srcOrd="2" destOrd="0" parTransId="{768E200C-E657-4A11-8482-D531AAF7BEEE}" sibTransId="{480E3102-91E2-41E6-ABDD-695E54201BEA}"/>
    <dgm:cxn modelId="{C5D0D505-FE07-4261-A636-19BC638E6D77}" srcId="{95BA3D48-21DD-467B-8925-843F8DD2DCDB}" destId="{3B6F84B7-18F1-499A-8834-E3A3091B1BC1}" srcOrd="0" destOrd="0" parTransId="{A62FC941-286D-468F-8522-F6D04924C2C3}" sibTransId="{C4CD7C9D-90D4-45AF-B38F-9B7BC7A7DECB}"/>
    <dgm:cxn modelId="{3DCF4EDA-D8B7-47C4-AA2D-5AA7D97B2005}" type="presOf" srcId="{858CBACD-7BC2-49D8-9411-A623C973CFC6}" destId="{7870021D-B0FE-496E-9AA4-6452A848B310}" srcOrd="0" destOrd="1" presId="urn:microsoft.com/office/officeart/2005/8/layout/list1"/>
    <dgm:cxn modelId="{4E34AA8F-2B52-4CCB-B41E-F9DDB91A8518}" type="presOf" srcId="{72D0517E-6BC4-442E-9149-A71100C26F98}" destId="{3AFF5117-F610-4D1E-8B32-87C8B9CA7A09}" srcOrd="0" destOrd="0" presId="urn:microsoft.com/office/officeart/2005/8/layout/list1"/>
    <dgm:cxn modelId="{F48696A9-A865-4C8F-9549-470D8CEF617C}" type="presParOf" srcId="{3AFF5117-F610-4D1E-8B32-87C8B9CA7A09}" destId="{DAB08D5A-63C0-4A94-9A29-2C6E90962F4B}" srcOrd="0" destOrd="0" presId="urn:microsoft.com/office/officeart/2005/8/layout/list1"/>
    <dgm:cxn modelId="{6467CD24-E7ED-4A40-88EE-09A23D55DC91}" type="presParOf" srcId="{DAB08D5A-63C0-4A94-9A29-2C6E90962F4B}" destId="{344986BB-93BE-4E11-A9DF-2A2F57E11822}" srcOrd="0" destOrd="0" presId="urn:microsoft.com/office/officeart/2005/8/layout/list1"/>
    <dgm:cxn modelId="{B411811B-46AA-49B7-8F10-4928C86A4354}" type="presParOf" srcId="{DAB08D5A-63C0-4A94-9A29-2C6E90962F4B}" destId="{7EA43C4D-7DB0-495D-987B-2D3439048123}" srcOrd="1" destOrd="0" presId="urn:microsoft.com/office/officeart/2005/8/layout/list1"/>
    <dgm:cxn modelId="{3BB3B35A-3A60-476D-8803-AFF417A8BB7A}" type="presParOf" srcId="{3AFF5117-F610-4D1E-8B32-87C8B9CA7A09}" destId="{7A4A38BD-7946-4FD6-A8FE-B6D46BCBD807}" srcOrd="1" destOrd="0" presId="urn:microsoft.com/office/officeart/2005/8/layout/list1"/>
    <dgm:cxn modelId="{706A822E-B1BF-473C-87B3-BA37FB09BDC8}" type="presParOf" srcId="{3AFF5117-F610-4D1E-8B32-87C8B9CA7A09}" destId="{CB4CCE5A-AC21-42D0-802A-29A2526BDB15}" srcOrd="2" destOrd="0" presId="urn:microsoft.com/office/officeart/2005/8/layout/list1"/>
    <dgm:cxn modelId="{33B5FDFC-EE2F-4DA7-A60D-A512070E490B}" type="presParOf" srcId="{3AFF5117-F610-4D1E-8B32-87C8B9CA7A09}" destId="{9A127C29-AA65-4C0F-91D1-15795A3ABC46}" srcOrd="3" destOrd="0" presId="urn:microsoft.com/office/officeart/2005/8/layout/list1"/>
    <dgm:cxn modelId="{876EB904-6768-41A0-956F-236A7AD17658}" type="presParOf" srcId="{3AFF5117-F610-4D1E-8B32-87C8B9CA7A09}" destId="{BFF9E7CE-C6AA-4936-AC74-2267BD63DE49}" srcOrd="4" destOrd="0" presId="urn:microsoft.com/office/officeart/2005/8/layout/list1"/>
    <dgm:cxn modelId="{AC488591-430D-40C5-A6A5-FC7CC0A28E92}" type="presParOf" srcId="{BFF9E7CE-C6AA-4936-AC74-2267BD63DE49}" destId="{56FB133E-8EE9-4FAC-BF3A-5C68D08C13E0}" srcOrd="0" destOrd="0" presId="urn:microsoft.com/office/officeart/2005/8/layout/list1"/>
    <dgm:cxn modelId="{B8FC48BC-0DAE-4C3C-AEF3-C1793F007E88}" type="presParOf" srcId="{BFF9E7CE-C6AA-4936-AC74-2267BD63DE49}" destId="{FEE92F2A-7A03-459B-9B7D-4E239523B13A}" srcOrd="1" destOrd="0" presId="urn:microsoft.com/office/officeart/2005/8/layout/list1"/>
    <dgm:cxn modelId="{FC71A9E8-B70F-44BB-BDE4-E8C803C49F22}" type="presParOf" srcId="{3AFF5117-F610-4D1E-8B32-87C8B9CA7A09}" destId="{7EE9BB67-123A-46DB-876D-90DD71C84B78}" srcOrd="5" destOrd="0" presId="urn:microsoft.com/office/officeart/2005/8/layout/list1"/>
    <dgm:cxn modelId="{A23645EC-5102-4C3E-A3E4-4620F33E4568}" type="presParOf" srcId="{3AFF5117-F610-4D1E-8B32-87C8B9CA7A09}" destId="{7870021D-B0FE-496E-9AA4-6452A848B310}" srcOrd="6" destOrd="0" presId="urn:microsoft.com/office/officeart/2005/8/layout/list1"/>
    <dgm:cxn modelId="{B3CA14CC-37AB-4263-9011-689510CD7A3E}" type="presParOf" srcId="{3AFF5117-F610-4D1E-8B32-87C8B9CA7A09}" destId="{FA9D068F-08CB-4802-B695-D6F1F2D44062}" srcOrd="7" destOrd="0" presId="urn:microsoft.com/office/officeart/2005/8/layout/list1"/>
    <dgm:cxn modelId="{5ED99440-30FC-4D6A-89CE-C5DD4D3E2EBD}" type="presParOf" srcId="{3AFF5117-F610-4D1E-8B32-87C8B9CA7A09}" destId="{A16F93C1-84E6-4B75-8495-5E05904996DA}" srcOrd="8" destOrd="0" presId="urn:microsoft.com/office/officeart/2005/8/layout/list1"/>
    <dgm:cxn modelId="{8BF06102-710B-44A1-B123-03AA2594C617}" type="presParOf" srcId="{A16F93C1-84E6-4B75-8495-5E05904996DA}" destId="{52D9617B-134C-4764-B58A-A692418A5F9F}" srcOrd="0" destOrd="0" presId="urn:microsoft.com/office/officeart/2005/8/layout/list1"/>
    <dgm:cxn modelId="{05951E81-1F32-4225-93DB-F482E8D1350A}" type="presParOf" srcId="{A16F93C1-84E6-4B75-8495-5E05904996DA}" destId="{50DFD49F-2BC8-4060-AC64-A2E301B87881}" srcOrd="1" destOrd="0" presId="urn:microsoft.com/office/officeart/2005/8/layout/list1"/>
    <dgm:cxn modelId="{05EFF40E-3218-4653-A7D2-5B9281C77043}" type="presParOf" srcId="{3AFF5117-F610-4D1E-8B32-87C8B9CA7A09}" destId="{B0EEBD37-13B7-478E-8906-E0967B8CAAF9}" srcOrd="9" destOrd="0" presId="urn:microsoft.com/office/officeart/2005/8/layout/list1"/>
    <dgm:cxn modelId="{6EA85FAE-2C57-437D-A358-1136104CC1E1}" type="presParOf" srcId="{3AFF5117-F610-4D1E-8B32-87C8B9CA7A09}" destId="{187A28EC-51B3-4FBF-A05B-075AC462DB09}" srcOrd="10" destOrd="0" presId="urn:microsoft.com/office/officeart/2005/8/layout/list1"/>
  </dgm:cxnLst>
  <dgm:bg>
    <a:effectLst>
      <a:glow rad="228600">
        <a:schemeClr val="accent6">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54213BF-CF38-4761-9691-F407CF65E9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5024B2C-5A58-4FE5-BF30-4F076CFF65A4}">
      <dgm:prSet phldrT="[Text]" custT="1"/>
      <dgm:spPr/>
      <dgm:t>
        <a:bodyPr/>
        <a:lstStyle/>
        <a:p>
          <a:r>
            <a:rPr lang="en-US" sz="2800" baseline="0" dirty="0" smtClean="0">
              <a:cs typeface="ＭＳ Ｐゴシック" pitchFamily="-110" charset="-128"/>
            </a:rPr>
            <a:t>Three types of authentication extensions:</a:t>
          </a:r>
          <a:endParaRPr lang="en-US" sz="2800" baseline="0" dirty="0"/>
        </a:p>
      </dgm:t>
    </dgm:pt>
    <dgm:pt modelId="{1FD9ED5C-5087-4A5A-8787-15598C430496}" type="parTrans" cxnId="{130F6A2A-C32E-4F4C-9AFE-3007BF6BEF45}">
      <dgm:prSet/>
      <dgm:spPr/>
      <dgm:t>
        <a:bodyPr/>
        <a:lstStyle/>
        <a:p>
          <a:endParaRPr lang="en-US"/>
        </a:p>
      </dgm:t>
    </dgm:pt>
    <dgm:pt modelId="{B038D650-2C5E-4474-ACC8-0C2494E5C2D1}" type="sibTrans" cxnId="{130F6A2A-C32E-4F4C-9AFE-3007BF6BEF45}">
      <dgm:prSet/>
      <dgm:spPr/>
      <dgm:t>
        <a:bodyPr/>
        <a:lstStyle/>
        <a:p>
          <a:endParaRPr lang="en-US"/>
        </a:p>
      </dgm:t>
    </dgm:pt>
    <dgm:pt modelId="{31CAD704-29A9-4E71-8582-4AA6BA7BC784}">
      <dgm:prSet custT="1"/>
      <dgm:spPr/>
      <dgm:t>
        <a:bodyPr/>
        <a:lstStyle/>
        <a:p>
          <a:r>
            <a:rPr lang="en-US" sz="2400" dirty="0" smtClean="0"/>
            <a:t>Mobile-home</a:t>
          </a:r>
          <a:endParaRPr lang="en-US" sz="2400" dirty="0"/>
        </a:p>
      </dgm:t>
    </dgm:pt>
    <dgm:pt modelId="{E58182A5-E566-4F4D-AF2B-4BA8CA2A6A8A}" type="parTrans" cxnId="{BE67F5C5-E943-4076-AD31-A70B1EF841C2}">
      <dgm:prSet/>
      <dgm:spPr/>
      <dgm:t>
        <a:bodyPr/>
        <a:lstStyle/>
        <a:p>
          <a:endParaRPr lang="en-US"/>
        </a:p>
      </dgm:t>
    </dgm:pt>
    <dgm:pt modelId="{93D153B7-BADA-49DA-876D-DB751A9BAC21}" type="sibTrans" cxnId="{BE67F5C5-E943-4076-AD31-A70B1EF841C2}">
      <dgm:prSet/>
      <dgm:spPr/>
      <dgm:t>
        <a:bodyPr/>
        <a:lstStyle/>
        <a:p>
          <a:endParaRPr lang="en-US"/>
        </a:p>
      </dgm:t>
    </dgm:pt>
    <dgm:pt modelId="{ED9A9654-B01B-49B9-A15B-962ED8C23797}">
      <dgm:prSet custT="1"/>
      <dgm:spPr/>
      <dgm:t>
        <a:bodyPr/>
        <a:lstStyle/>
        <a:p>
          <a:r>
            <a:rPr lang="en-US" sz="2400" dirty="0" smtClean="0"/>
            <a:t>Mobile-foreign</a:t>
          </a:r>
          <a:endParaRPr lang="en-US" sz="2400" dirty="0"/>
        </a:p>
      </dgm:t>
    </dgm:pt>
    <dgm:pt modelId="{12AF5ED6-D886-4303-B1B6-85A909B9645E}" type="parTrans" cxnId="{719421DF-7557-439C-91F1-7EF676A178DD}">
      <dgm:prSet/>
      <dgm:spPr/>
      <dgm:t>
        <a:bodyPr/>
        <a:lstStyle/>
        <a:p>
          <a:endParaRPr lang="en-US"/>
        </a:p>
      </dgm:t>
    </dgm:pt>
    <dgm:pt modelId="{AE72E582-B29E-4316-8084-8740B1F6F0FC}" type="sibTrans" cxnId="{719421DF-7557-439C-91F1-7EF676A178DD}">
      <dgm:prSet/>
      <dgm:spPr/>
      <dgm:t>
        <a:bodyPr/>
        <a:lstStyle/>
        <a:p>
          <a:endParaRPr lang="en-US"/>
        </a:p>
      </dgm:t>
    </dgm:pt>
    <dgm:pt modelId="{60890117-7D0D-45BB-82EC-4AF54FC9F28A}">
      <dgm:prSet custT="1"/>
      <dgm:spPr/>
      <dgm:t>
        <a:bodyPr/>
        <a:lstStyle/>
        <a:p>
          <a:r>
            <a:rPr lang="en-US" sz="2400" dirty="0" smtClean="0"/>
            <a:t>Foreign-home</a:t>
          </a:r>
          <a:endParaRPr lang="en-US" sz="2400" dirty="0"/>
        </a:p>
      </dgm:t>
    </dgm:pt>
    <dgm:pt modelId="{78C9EA9A-D16D-4B75-9A0E-44F1483AF9F4}" type="parTrans" cxnId="{023E56F4-932D-4A58-A3CD-AD4A56101D34}">
      <dgm:prSet/>
      <dgm:spPr/>
      <dgm:t>
        <a:bodyPr/>
        <a:lstStyle/>
        <a:p>
          <a:endParaRPr lang="en-US"/>
        </a:p>
      </dgm:t>
    </dgm:pt>
    <dgm:pt modelId="{50540330-6627-4532-AED5-31A290EA3D76}" type="sibTrans" cxnId="{023E56F4-932D-4A58-A3CD-AD4A56101D34}">
      <dgm:prSet/>
      <dgm:spPr/>
      <dgm:t>
        <a:bodyPr/>
        <a:lstStyle/>
        <a:p>
          <a:endParaRPr lang="en-US"/>
        </a:p>
      </dgm:t>
    </dgm:pt>
    <dgm:pt modelId="{4E4EF05E-A17A-4925-9A3B-FBCFBABE3CCF}" type="pres">
      <dgm:prSet presAssocID="{954213BF-CF38-4761-9691-F407CF65E9C5}" presName="linear" presStyleCnt="0">
        <dgm:presLayoutVars>
          <dgm:animLvl val="lvl"/>
          <dgm:resizeHandles val="exact"/>
        </dgm:presLayoutVars>
      </dgm:prSet>
      <dgm:spPr/>
      <dgm:t>
        <a:bodyPr/>
        <a:lstStyle/>
        <a:p>
          <a:endParaRPr lang="en-US"/>
        </a:p>
      </dgm:t>
    </dgm:pt>
    <dgm:pt modelId="{A2D7F894-7933-49C5-816F-FF3F1215DA3C}" type="pres">
      <dgm:prSet presAssocID="{E5024B2C-5A58-4FE5-BF30-4F076CFF65A4}" presName="parentText" presStyleLbl="node1" presStyleIdx="0" presStyleCnt="1" custScaleX="69430" custLinFactNeighborX="-10022" custLinFactNeighborY="-8333">
        <dgm:presLayoutVars>
          <dgm:chMax val="0"/>
          <dgm:bulletEnabled val="1"/>
        </dgm:presLayoutVars>
      </dgm:prSet>
      <dgm:spPr/>
      <dgm:t>
        <a:bodyPr/>
        <a:lstStyle/>
        <a:p>
          <a:endParaRPr lang="en-US"/>
        </a:p>
      </dgm:t>
    </dgm:pt>
    <dgm:pt modelId="{103A42C9-CBDD-4565-AFF1-E9F26C02A9B0}" type="pres">
      <dgm:prSet presAssocID="{E5024B2C-5A58-4FE5-BF30-4F076CFF65A4}" presName="childText" presStyleLbl="revTx" presStyleIdx="0" presStyleCnt="1">
        <dgm:presLayoutVars>
          <dgm:bulletEnabled val="1"/>
        </dgm:presLayoutVars>
      </dgm:prSet>
      <dgm:spPr/>
      <dgm:t>
        <a:bodyPr/>
        <a:lstStyle/>
        <a:p>
          <a:endParaRPr lang="en-US"/>
        </a:p>
      </dgm:t>
    </dgm:pt>
  </dgm:ptLst>
  <dgm:cxnLst>
    <dgm:cxn modelId="{023E56F4-932D-4A58-A3CD-AD4A56101D34}" srcId="{E5024B2C-5A58-4FE5-BF30-4F076CFF65A4}" destId="{60890117-7D0D-45BB-82EC-4AF54FC9F28A}" srcOrd="2" destOrd="0" parTransId="{78C9EA9A-D16D-4B75-9A0E-44F1483AF9F4}" sibTransId="{50540330-6627-4532-AED5-31A290EA3D76}"/>
    <dgm:cxn modelId="{5514EF3C-0854-4B97-A052-D8A5455C0020}" type="presOf" srcId="{E5024B2C-5A58-4FE5-BF30-4F076CFF65A4}" destId="{A2D7F894-7933-49C5-816F-FF3F1215DA3C}" srcOrd="0" destOrd="0" presId="urn:microsoft.com/office/officeart/2005/8/layout/vList2"/>
    <dgm:cxn modelId="{719421DF-7557-439C-91F1-7EF676A178DD}" srcId="{E5024B2C-5A58-4FE5-BF30-4F076CFF65A4}" destId="{ED9A9654-B01B-49B9-A15B-962ED8C23797}" srcOrd="1" destOrd="0" parTransId="{12AF5ED6-D886-4303-B1B6-85A909B9645E}" sibTransId="{AE72E582-B29E-4316-8084-8740B1F6F0FC}"/>
    <dgm:cxn modelId="{501E889F-72E2-4E03-852A-ACD3DD80DAFA}" type="presOf" srcId="{60890117-7D0D-45BB-82EC-4AF54FC9F28A}" destId="{103A42C9-CBDD-4565-AFF1-E9F26C02A9B0}" srcOrd="0" destOrd="2" presId="urn:microsoft.com/office/officeart/2005/8/layout/vList2"/>
    <dgm:cxn modelId="{130F6A2A-C32E-4F4C-9AFE-3007BF6BEF45}" srcId="{954213BF-CF38-4761-9691-F407CF65E9C5}" destId="{E5024B2C-5A58-4FE5-BF30-4F076CFF65A4}" srcOrd="0" destOrd="0" parTransId="{1FD9ED5C-5087-4A5A-8787-15598C430496}" sibTransId="{B038D650-2C5E-4474-ACC8-0C2494E5C2D1}"/>
    <dgm:cxn modelId="{08D3DE25-0A63-4FFA-A994-A4C7ABEE7472}" type="presOf" srcId="{954213BF-CF38-4761-9691-F407CF65E9C5}" destId="{4E4EF05E-A17A-4925-9A3B-FBCFBABE3CCF}" srcOrd="0" destOrd="0" presId="urn:microsoft.com/office/officeart/2005/8/layout/vList2"/>
    <dgm:cxn modelId="{BE67F5C5-E943-4076-AD31-A70B1EF841C2}" srcId="{E5024B2C-5A58-4FE5-BF30-4F076CFF65A4}" destId="{31CAD704-29A9-4E71-8582-4AA6BA7BC784}" srcOrd="0" destOrd="0" parTransId="{E58182A5-E566-4F4D-AF2B-4BA8CA2A6A8A}" sibTransId="{93D153B7-BADA-49DA-876D-DB751A9BAC21}"/>
    <dgm:cxn modelId="{05F92ABC-CCA3-4DCA-B37D-AB7BF8E91178}" type="presOf" srcId="{ED9A9654-B01B-49B9-A15B-962ED8C23797}" destId="{103A42C9-CBDD-4565-AFF1-E9F26C02A9B0}" srcOrd="0" destOrd="1" presId="urn:microsoft.com/office/officeart/2005/8/layout/vList2"/>
    <dgm:cxn modelId="{2E2FC2B6-1712-463E-AFE8-7A1EF2DFB845}" type="presOf" srcId="{31CAD704-29A9-4E71-8582-4AA6BA7BC784}" destId="{103A42C9-CBDD-4565-AFF1-E9F26C02A9B0}" srcOrd="0" destOrd="0" presId="urn:microsoft.com/office/officeart/2005/8/layout/vList2"/>
    <dgm:cxn modelId="{DBC436C0-F94B-4D0D-A33F-05708613FBD6}" type="presParOf" srcId="{4E4EF05E-A17A-4925-9A3B-FBCFBABE3CCF}" destId="{A2D7F894-7933-49C5-816F-FF3F1215DA3C}" srcOrd="0" destOrd="0" presId="urn:microsoft.com/office/officeart/2005/8/layout/vList2"/>
    <dgm:cxn modelId="{E0CB1688-56B5-4F40-885A-A97AF49EC576}" type="presParOf" srcId="{4E4EF05E-A17A-4925-9A3B-FBCFBABE3CCF}" destId="{103A42C9-CBDD-4565-AFF1-E9F26C02A9B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2703C7-75F1-9649-872B-E084AB24B0C9}"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2330458E-9131-3C4D-B70B-D025210336A8}">
      <dgm:prSet phldrT="[Text]"/>
      <dgm:spPr/>
      <dgm:t>
        <a:bodyPr/>
        <a:lstStyle/>
        <a:p>
          <a:r>
            <a:rPr lang="en-US" smtClean="0"/>
            <a:t>Scalability</a:t>
          </a:r>
          <a:endParaRPr lang="en-US"/>
        </a:p>
      </dgm:t>
    </dgm:pt>
    <dgm:pt modelId="{39C2C1CE-E756-9541-983F-90341169ABD9}" type="parTrans" cxnId="{ACE72C94-5D7C-5B4E-96B6-B4FCF8764E12}">
      <dgm:prSet/>
      <dgm:spPr/>
      <dgm:t>
        <a:bodyPr/>
        <a:lstStyle/>
        <a:p>
          <a:endParaRPr lang="en-US"/>
        </a:p>
      </dgm:t>
    </dgm:pt>
    <dgm:pt modelId="{80B61730-A691-6348-8CC1-28D7F52B8372}" type="sibTrans" cxnId="{ACE72C94-5D7C-5B4E-96B6-B4FCF8764E12}">
      <dgm:prSet/>
      <dgm:spPr/>
      <dgm:t>
        <a:bodyPr/>
        <a:lstStyle/>
        <a:p>
          <a:endParaRPr lang="en-US"/>
        </a:p>
      </dgm:t>
    </dgm:pt>
    <dgm:pt modelId="{0D8C491F-4254-BE48-99CD-714256E7A40C}">
      <dgm:prSet/>
      <dgm:spPr/>
      <dgm:t>
        <a:bodyPr/>
        <a:lstStyle/>
        <a:p>
          <a:r>
            <a:rPr lang="en-US" smtClean="0"/>
            <a:t>The number of devices an SDN controller can feasibly manage is limited</a:t>
          </a:r>
          <a:endParaRPr lang="en-US" dirty="0" smtClean="0"/>
        </a:p>
      </dgm:t>
    </dgm:pt>
    <dgm:pt modelId="{4C3D0333-5CE4-4F49-AD08-BD426D20B3C4}" type="parTrans" cxnId="{8B1B72D3-124D-C149-B91E-F723597037EB}">
      <dgm:prSet/>
      <dgm:spPr/>
      <dgm:t>
        <a:bodyPr/>
        <a:lstStyle/>
        <a:p>
          <a:endParaRPr lang="en-US"/>
        </a:p>
      </dgm:t>
    </dgm:pt>
    <dgm:pt modelId="{D9200364-638A-4B4C-860E-FABC31ED2AC9}" type="sibTrans" cxnId="{8B1B72D3-124D-C149-B91E-F723597037EB}">
      <dgm:prSet/>
      <dgm:spPr/>
      <dgm:t>
        <a:bodyPr/>
        <a:lstStyle/>
        <a:p>
          <a:endParaRPr lang="en-US"/>
        </a:p>
      </dgm:t>
    </dgm:pt>
    <dgm:pt modelId="{A2A0F87A-D31F-154B-A9A2-3D5FFDD45B48}">
      <dgm:prSet/>
      <dgm:spPr/>
      <dgm:t>
        <a:bodyPr/>
        <a:lstStyle/>
        <a:p>
          <a:r>
            <a:rPr lang="en-US" smtClean="0"/>
            <a:t>A reasonably large network may need to deploy multiple SDN controllers</a:t>
          </a:r>
          <a:endParaRPr lang="en-US" dirty="0" smtClean="0"/>
        </a:p>
      </dgm:t>
    </dgm:pt>
    <dgm:pt modelId="{E8689ED4-9C42-DE40-BA98-769C936D5820}" type="parTrans" cxnId="{26D6DF3E-AAB3-4E47-BD2A-EF8A03E08EE7}">
      <dgm:prSet/>
      <dgm:spPr/>
      <dgm:t>
        <a:bodyPr/>
        <a:lstStyle/>
        <a:p>
          <a:endParaRPr lang="en-US"/>
        </a:p>
      </dgm:t>
    </dgm:pt>
    <dgm:pt modelId="{28058737-EB90-654D-A07F-40DB3A6C44CA}" type="sibTrans" cxnId="{26D6DF3E-AAB3-4E47-BD2A-EF8A03E08EE7}">
      <dgm:prSet/>
      <dgm:spPr/>
      <dgm:t>
        <a:bodyPr/>
        <a:lstStyle/>
        <a:p>
          <a:endParaRPr lang="en-US"/>
        </a:p>
      </dgm:t>
    </dgm:pt>
    <dgm:pt modelId="{1CD5C1B0-B62F-1E43-AA1E-34C821331215}">
      <dgm:prSet/>
      <dgm:spPr/>
      <dgm:t>
        <a:bodyPr/>
        <a:lstStyle/>
        <a:p>
          <a:r>
            <a:rPr lang="en-US" dirty="0" smtClean="0"/>
            <a:t>Privacy</a:t>
          </a:r>
        </a:p>
      </dgm:t>
    </dgm:pt>
    <dgm:pt modelId="{E534C236-3D4C-224F-B49A-F2C74644090F}" type="parTrans" cxnId="{D9A7A4D9-D053-9D43-A84C-D262CD9F97CE}">
      <dgm:prSet/>
      <dgm:spPr/>
      <dgm:t>
        <a:bodyPr/>
        <a:lstStyle/>
        <a:p>
          <a:endParaRPr lang="en-US"/>
        </a:p>
      </dgm:t>
    </dgm:pt>
    <dgm:pt modelId="{5CAACFC5-0BF8-6A45-B07B-ECB11FF2AFE5}" type="sibTrans" cxnId="{D9A7A4D9-D053-9D43-A84C-D262CD9F97CE}">
      <dgm:prSet/>
      <dgm:spPr/>
      <dgm:t>
        <a:bodyPr/>
        <a:lstStyle/>
        <a:p>
          <a:endParaRPr lang="en-US"/>
        </a:p>
      </dgm:t>
    </dgm:pt>
    <dgm:pt modelId="{6925BE05-D19E-C242-B44E-FD6383B14222}">
      <dgm:prSet/>
      <dgm:spPr/>
      <dgm:t>
        <a:bodyPr/>
        <a:lstStyle/>
        <a:p>
          <a:r>
            <a:rPr lang="en-US" smtClean="0"/>
            <a:t>A carrier may choose to implement different privacy policies in different SDN domains</a:t>
          </a:r>
          <a:endParaRPr lang="en-US" dirty="0" smtClean="0"/>
        </a:p>
      </dgm:t>
    </dgm:pt>
    <dgm:pt modelId="{E79FFAAA-9576-344E-ABFD-BDB42B6959A1}" type="parTrans" cxnId="{08B4B1F7-6A8F-224E-B307-98116938679F}">
      <dgm:prSet/>
      <dgm:spPr/>
      <dgm:t>
        <a:bodyPr/>
        <a:lstStyle/>
        <a:p>
          <a:endParaRPr lang="en-US"/>
        </a:p>
      </dgm:t>
    </dgm:pt>
    <dgm:pt modelId="{958FF11F-423F-B943-863F-91CC610BB20C}" type="sibTrans" cxnId="{08B4B1F7-6A8F-224E-B307-98116938679F}">
      <dgm:prSet/>
      <dgm:spPr/>
      <dgm:t>
        <a:bodyPr/>
        <a:lstStyle/>
        <a:p>
          <a:endParaRPr lang="en-US"/>
        </a:p>
      </dgm:t>
    </dgm:pt>
    <dgm:pt modelId="{E8ADE7A2-86F5-DB46-8820-D4CCD16CB8B5}">
      <dgm:prSet/>
      <dgm:spPr/>
      <dgm:t>
        <a:bodyPr/>
        <a:lstStyle/>
        <a:p>
          <a:r>
            <a:rPr lang="en-US" smtClean="0"/>
            <a:t>Incremental deployment</a:t>
          </a:r>
          <a:endParaRPr lang="en-US" dirty="0" smtClean="0"/>
        </a:p>
      </dgm:t>
    </dgm:pt>
    <dgm:pt modelId="{F5A7CF12-2817-9645-B397-BA69D60CB975}" type="parTrans" cxnId="{9829F67D-B54E-664D-A510-CDE0D97CE804}">
      <dgm:prSet/>
      <dgm:spPr/>
      <dgm:t>
        <a:bodyPr/>
        <a:lstStyle/>
        <a:p>
          <a:endParaRPr lang="en-US"/>
        </a:p>
      </dgm:t>
    </dgm:pt>
    <dgm:pt modelId="{355A8E0E-9731-0A4F-B4EE-4DED378F722A}" type="sibTrans" cxnId="{9829F67D-B54E-664D-A510-CDE0D97CE804}">
      <dgm:prSet/>
      <dgm:spPr/>
      <dgm:t>
        <a:bodyPr/>
        <a:lstStyle/>
        <a:p>
          <a:endParaRPr lang="en-US"/>
        </a:p>
      </dgm:t>
    </dgm:pt>
    <dgm:pt modelId="{714C424E-AB14-3B43-928A-3FEF34B4313C}">
      <dgm:prSet/>
      <dgm:spPr/>
      <dgm:t>
        <a:bodyPr/>
        <a:lstStyle/>
        <a:p>
          <a:r>
            <a:rPr lang="en-US" smtClean="0"/>
            <a:t>A carrier’s network may consist of portion of legacy and nonlegacy infrastructure</a:t>
          </a:r>
          <a:endParaRPr lang="en-US" dirty="0" smtClean="0"/>
        </a:p>
      </dgm:t>
    </dgm:pt>
    <dgm:pt modelId="{023129B3-9AC0-8B4A-94FD-6BFACEB5A700}" type="parTrans" cxnId="{F0CA2302-1B0A-9049-B4F4-6202E312ED6E}">
      <dgm:prSet/>
      <dgm:spPr/>
      <dgm:t>
        <a:bodyPr/>
        <a:lstStyle/>
        <a:p>
          <a:endParaRPr lang="en-US"/>
        </a:p>
      </dgm:t>
    </dgm:pt>
    <dgm:pt modelId="{996B2546-A6BE-9049-B209-19EE9B0E27A0}" type="sibTrans" cxnId="{F0CA2302-1B0A-9049-B4F4-6202E312ED6E}">
      <dgm:prSet/>
      <dgm:spPr/>
      <dgm:t>
        <a:bodyPr/>
        <a:lstStyle/>
        <a:p>
          <a:endParaRPr lang="en-US"/>
        </a:p>
      </dgm:t>
    </dgm:pt>
    <dgm:pt modelId="{3279DDF5-4CC9-9345-91FE-89E7A0BB4A61}">
      <dgm:prSet/>
      <dgm:spPr/>
      <dgm:t>
        <a:bodyPr/>
        <a:lstStyle/>
        <a:p>
          <a:r>
            <a:rPr lang="en-US" dirty="0" smtClean="0"/>
            <a:t>Dividing the network into multiple, individually manageable SDN domains allows for flexible incremental deployment</a:t>
          </a:r>
          <a:endParaRPr lang="en-US" dirty="0"/>
        </a:p>
      </dgm:t>
    </dgm:pt>
    <dgm:pt modelId="{55C12C97-C4B8-774A-B0BB-73D1C15C4A04}" type="parTrans" cxnId="{91B9111F-97D3-894E-8C53-54220EE7DD48}">
      <dgm:prSet/>
      <dgm:spPr/>
      <dgm:t>
        <a:bodyPr/>
        <a:lstStyle/>
        <a:p>
          <a:endParaRPr lang="en-US"/>
        </a:p>
      </dgm:t>
    </dgm:pt>
    <dgm:pt modelId="{A4FC36D0-E9F5-FA45-8D10-9AB533D04E63}" type="sibTrans" cxnId="{91B9111F-97D3-894E-8C53-54220EE7DD48}">
      <dgm:prSet/>
      <dgm:spPr/>
      <dgm:t>
        <a:bodyPr/>
        <a:lstStyle/>
        <a:p>
          <a:endParaRPr lang="en-US"/>
        </a:p>
      </dgm:t>
    </dgm:pt>
    <dgm:pt modelId="{D62F1542-6141-6E43-BCA2-20E2D1D71272}" type="pres">
      <dgm:prSet presAssocID="{F92703C7-75F1-9649-872B-E084AB24B0C9}" presName="theList" presStyleCnt="0">
        <dgm:presLayoutVars>
          <dgm:dir/>
          <dgm:animLvl val="lvl"/>
          <dgm:resizeHandles val="exact"/>
        </dgm:presLayoutVars>
      </dgm:prSet>
      <dgm:spPr/>
      <dgm:t>
        <a:bodyPr/>
        <a:lstStyle/>
        <a:p>
          <a:endParaRPr lang="en-US"/>
        </a:p>
      </dgm:t>
    </dgm:pt>
    <dgm:pt modelId="{1C381B82-51DF-9C49-B17D-F9757CFDD2AA}" type="pres">
      <dgm:prSet presAssocID="{2330458E-9131-3C4D-B70B-D025210336A8}" presName="compNode" presStyleCnt="0"/>
      <dgm:spPr/>
    </dgm:pt>
    <dgm:pt modelId="{DE3BB043-3AA2-EA44-A853-ED2CA74A77CA}" type="pres">
      <dgm:prSet presAssocID="{2330458E-9131-3C4D-B70B-D025210336A8}" presName="aNode" presStyleLbl="bgShp" presStyleIdx="0" presStyleCnt="3"/>
      <dgm:spPr/>
      <dgm:t>
        <a:bodyPr/>
        <a:lstStyle/>
        <a:p>
          <a:endParaRPr lang="en-US"/>
        </a:p>
      </dgm:t>
    </dgm:pt>
    <dgm:pt modelId="{826B3CED-9EAC-5A48-A278-67FFD9D0D9F1}" type="pres">
      <dgm:prSet presAssocID="{2330458E-9131-3C4D-B70B-D025210336A8}" presName="textNode" presStyleLbl="bgShp" presStyleIdx="0" presStyleCnt="3"/>
      <dgm:spPr/>
      <dgm:t>
        <a:bodyPr/>
        <a:lstStyle/>
        <a:p>
          <a:endParaRPr lang="en-US"/>
        </a:p>
      </dgm:t>
    </dgm:pt>
    <dgm:pt modelId="{E1ADFE57-4523-1146-AA12-24A4B4F1CAF1}" type="pres">
      <dgm:prSet presAssocID="{2330458E-9131-3C4D-B70B-D025210336A8}" presName="compChildNode" presStyleCnt="0"/>
      <dgm:spPr/>
    </dgm:pt>
    <dgm:pt modelId="{C0E80D84-5729-6544-B576-8B43D2B91EAD}" type="pres">
      <dgm:prSet presAssocID="{2330458E-9131-3C4D-B70B-D025210336A8}" presName="theInnerList" presStyleCnt="0"/>
      <dgm:spPr/>
    </dgm:pt>
    <dgm:pt modelId="{60A37780-C871-4C4A-8E44-70E8DDE3C69B}" type="pres">
      <dgm:prSet presAssocID="{0D8C491F-4254-BE48-99CD-714256E7A40C}" presName="childNode" presStyleLbl="node1" presStyleIdx="0" presStyleCnt="5">
        <dgm:presLayoutVars>
          <dgm:bulletEnabled val="1"/>
        </dgm:presLayoutVars>
      </dgm:prSet>
      <dgm:spPr/>
      <dgm:t>
        <a:bodyPr/>
        <a:lstStyle/>
        <a:p>
          <a:endParaRPr lang="en-US"/>
        </a:p>
      </dgm:t>
    </dgm:pt>
    <dgm:pt modelId="{3E509CF5-8ED7-7E4F-BC71-F291C3F259FB}" type="pres">
      <dgm:prSet presAssocID="{0D8C491F-4254-BE48-99CD-714256E7A40C}" presName="aSpace2" presStyleCnt="0"/>
      <dgm:spPr/>
    </dgm:pt>
    <dgm:pt modelId="{94A5A803-0D8E-E24F-ACE7-D66E18651519}" type="pres">
      <dgm:prSet presAssocID="{A2A0F87A-D31F-154B-A9A2-3D5FFDD45B48}" presName="childNode" presStyleLbl="node1" presStyleIdx="1" presStyleCnt="5">
        <dgm:presLayoutVars>
          <dgm:bulletEnabled val="1"/>
        </dgm:presLayoutVars>
      </dgm:prSet>
      <dgm:spPr/>
      <dgm:t>
        <a:bodyPr/>
        <a:lstStyle/>
        <a:p>
          <a:endParaRPr lang="en-US"/>
        </a:p>
      </dgm:t>
    </dgm:pt>
    <dgm:pt modelId="{A0657DD7-4974-0C46-AF8D-8D52151C8EE2}" type="pres">
      <dgm:prSet presAssocID="{2330458E-9131-3C4D-B70B-D025210336A8}" presName="aSpace" presStyleCnt="0"/>
      <dgm:spPr/>
    </dgm:pt>
    <dgm:pt modelId="{D03CCBC4-603D-2643-95A8-4B12217772D3}" type="pres">
      <dgm:prSet presAssocID="{1CD5C1B0-B62F-1E43-AA1E-34C821331215}" presName="compNode" presStyleCnt="0"/>
      <dgm:spPr/>
    </dgm:pt>
    <dgm:pt modelId="{53C9CC65-DAE8-BD40-8BAB-E9C512B1C1BF}" type="pres">
      <dgm:prSet presAssocID="{1CD5C1B0-B62F-1E43-AA1E-34C821331215}" presName="aNode" presStyleLbl="bgShp" presStyleIdx="1" presStyleCnt="3"/>
      <dgm:spPr/>
      <dgm:t>
        <a:bodyPr/>
        <a:lstStyle/>
        <a:p>
          <a:endParaRPr lang="en-US"/>
        </a:p>
      </dgm:t>
    </dgm:pt>
    <dgm:pt modelId="{F9DE5F62-4347-CC4B-83AA-A84F086B7B6F}" type="pres">
      <dgm:prSet presAssocID="{1CD5C1B0-B62F-1E43-AA1E-34C821331215}" presName="textNode" presStyleLbl="bgShp" presStyleIdx="1" presStyleCnt="3"/>
      <dgm:spPr/>
      <dgm:t>
        <a:bodyPr/>
        <a:lstStyle/>
        <a:p>
          <a:endParaRPr lang="en-US"/>
        </a:p>
      </dgm:t>
    </dgm:pt>
    <dgm:pt modelId="{EEF32C7B-C997-2B44-8C33-B38CCEF496F1}" type="pres">
      <dgm:prSet presAssocID="{1CD5C1B0-B62F-1E43-AA1E-34C821331215}" presName="compChildNode" presStyleCnt="0"/>
      <dgm:spPr/>
    </dgm:pt>
    <dgm:pt modelId="{3391F172-A304-CA44-9FAF-67B721C609E2}" type="pres">
      <dgm:prSet presAssocID="{1CD5C1B0-B62F-1E43-AA1E-34C821331215}" presName="theInnerList" presStyleCnt="0"/>
      <dgm:spPr/>
    </dgm:pt>
    <dgm:pt modelId="{A08A7065-576F-2643-A686-101DB81797FE}" type="pres">
      <dgm:prSet presAssocID="{6925BE05-D19E-C242-B44E-FD6383B14222}" presName="childNode" presStyleLbl="node1" presStyleIdx="2" presStyleCnt="5">
        <dgm:presLayoutVars>
          <dgm:bulletEnabled val="1"/>
        </dgm:presLayoutVars>
      </dgm:prSet>
      <dgm:spPr/>
      <dgm:t>
        <a:bodyPr/>
        <a:lstStyle/>
        <a:p>
          <a:endParaRPr lang="en-US"/>
        </a:p>
      </dgm:t>
    </dgm:pt>
    <dgm:pt modelId="{AB01518F-0A2F-5945-9C96-0C9C4E659DF7}" type="pres">
      <dgm:prSet presAssocID="{1CD5C1B0-B62F-1E43-AA1E-34C821331215}" presName="aSpace" presStyleCnt="0"/>
      <dgm:spPr/>
    </dgm:pt>
    <dgm:pt modelId="{BF91A2EE-E34E-3F40-87E3-E1158B415AF1}" type="pres">
      <dgm:prSet presAssocID="{E8ADE7A2-86F5-DB46-8820-D4CCD16CB8B5}" presName="compNode" presStyleCnt="0"/>
      <dgm:spPr/>
    </dgm:pt>
    <dgm:pt modelId="{B50FB2F4-8C74-2945-8B86-060F9D73E1FA}" type="pres">
      <dgm:prSet presAssocID="{E8ADE7A2-86F5-DB46-8820-D4CCD16CB8B5}" presName="aNode" presStyleLbl="bgShp" presStyleIdx="2" presStyleCnt="3"/>
      <dgm:spPr/>
      <dgm:t>
        <a:bodyPr/>
        <a:lstStyle/>
        <a:p>
          <a:endParaRPr lang="en-US"/>
        </a:p>
      </dgm:t>
    </dgm:pt>
    <dgm:pt modelId="{4EA3095F-1541-C440-A8D6-5A2CC3C536F6}" type="pres">
      <dgm:prSet presAssocID="{E8ADE7A2-86F5-DB46-8820-D4CCD16CB8B5}" presName="textNode" presStyleLbl="bgShp" presStyleIdx="2" presStyleCnt="3"/>
      <dgm:spPr/>
      <dgm:t>
        <a:bodyPr/>
        <a:lstStyle/>
        <a:p>
          <a:endParaRPr lang="en-US"/>
        </a:p>
      </dgm:t>
    </dgm:pt>
    <dgm:pt modelId="{4F73D386-998C-914A-B9A1-838442FB282B}" type="pres">
      <dgm:prSet presAssocID="{E8ADE7A2-86F5-DB46-8820-D4CCD16CB8B5}" presName="compChildNode" presStyleCnt="0"/>
      <dgm:spPr/>
    </dgm:pt>
    <dgm:pt modelId="{D21F4FE1-9948-314C-BFBE-659017762E7B}" type="pres">
      <dgm:prSet presAssocID="{E8ADE7A2-86F5-DB46-8820-D4CCD16CB8B5}" presName="theInnerList" presStyleCnt="0"/>
      <dgm:spPr/>
    </dgm:pt>
    <dgm:pt modelId="{844A2456-4ADB-B844-B4B2-F80DCF254878}" type="pres">
      <dgm:prSet presAssocID="{714C424E-AB14-3B43-928A-3FEF34B4313C}" presName="childNode" presStyleLbl="node1" presStyleIdx="3" presStyleCnt="5">
        <dgm:presLayoutVars>
          <dgm:bulletEnabled val="1"/>
        </dgm:presLayoutVars>
      </dgm:prSet>
      <dgm:spPr/>
      <dgm:t>
        <a:bodyPr/>
        <a:lstStyle/>
        <a:p>
          <a:endParaRPr lang="en-US"/>
        </a:p>
      </dgm:t>
    </dgm:pt>
    <dgm:pt modelId="{9A99C7E4-A8E9-034C-9362-55AF479ED51A}" type="pres">
      <dgm:prSet presAssocID="{714C424E-AB14-3B43-928A-3FEF34B4313C}" presName="aSpace2" presStyleCnt="0"/>
      <dgm:spPr/>
    </dgm:pt>
    <dgm:pt modelId="{5F022122-7C40-4747-BB7D-DC84BBA325EA}" type="pres">
      <dgm:prSet presAssocID="{3279DDF5-4CC9-9345-91FE-89E7A0BB4A61}" presName="childNode" presStyleLbl="node1" presStyleIdx="4" presStyleCnt="5">
        <dgm:presLayoutVars>
          <dgm:bulletEnabled val="1"/>
        </dgm:presLayoutVars>
      </dgm:prSet>
      <dgm:spPr/>
      <dgm:t>
        <a:bodyPr/>
        <a:lstStyle/>
        <a:p>
          <a:endParaRPr lang="en-US"/>
        </a:p>
      </dgm:t>
    </dgm:pt>
  </dgm:ptLst>
  <dgm:cxnLst>
    <dgm:cxn modelId="{ACE72C94-5D7C-5B4E-96B6-B4FCF8764E12}" srcId="{F92703C7-75F1-9649-872B-E084AB24B0C9}" destId="{2330458E-9131-3C4D-B70B-D025210336A8}" srcOrd="0" destOrd="0" parTransId="{39C2C1CE-E756-9541-983F-90341169ABD9}" sibTransId="{80B61730-A691-6348-8CC1-28D7F52B8372}"/>
    <dgm:cxn modelId="{91B9111F-97D3-894E-8C53-54220EE7DD48}" srcId="{E8ADE7A2-86F5-DB46-8820-D4CCD16CB8B5}" destId="{3279DDF5-4CC9-9345-91FE-89E7A0BB4A61}" srcOrd="1" destOrd="0" parTransId="{55C12C97-C4B8-774A-B0BB-73D1C15C4A04}" sibTransId="{A4FC36D0-E9F5-FA45-8D10-9AB533D04E63}"/>
    <dgm:cxn modelId="{26D6DF3E-AAB3-4E47-BD2A-EF8A03E08EE7}" srcId="{2330458E-9131-3C4D-B70B-D025210336A8}" destId="{A2A0F87A-D31F-154B-A9A2-3D5FFDD45B48}" srcOrd="1" destOrd="0" parTransId="{E8689ED4-9C42-DE40-BA98-769C936D5820}" sibTransId="{28058737-EB90-654D-A07F-40DB3A6C44CA}"/>
    <dgm:cxn modelId="{3EBCAE06-1EC9-1D48-989E-93486012FE62}" type="presOf" srcId="{6925BE05-D19E-C242-B44E-FD6383B14222}" destId="{A08A7065-576F-2643-A686-101DB81797FE}" srcOrd="0" destOrd="0" presId="urn:microsoft.com/office/officeart/2005/8/layout/lProcess2"/>
    <dgm:cxn modelId="{C55648D0-8600-B548-AD12-31A19BA5AD62}" type="presOf" srcId="{3279DDF5-4CC9-9345-91FE-89E7A0BB4A61}" destId="{5F022122-7C40-4747-BB7D-DC84BBA325EA}" srcOrd="0" destOrd="0" presId="urn:microsoft.com/office/officeart/2005/8/layout/lProcess2"/>
    <dgm:cxn modelId="{D40783A5-9265-8945-9F3F-AD5151A8A5DF}" type="presOf" srcId="{0D8C491F-4254-BE48-99CD-714256E7A40C}" destId="{60A37780-C871-4C4A-8E44-70E8DDE3C69B}" srcOrd="0" destOrd="0" presId="urn:microsoft.com/office/officeart/2005/8/layout/lProcess2"/>
    <dgm:cxn modelId="{A3C744F1-D573-F844-A585-0AD7E5A7998C}" type="presOf" srcId="{E8ADE7A2-86F5-DB46-8820-D4CCD16CB8B5}" destId="{4EA3095F-1541-C440-A8D6-5A2CC3C536F6}" srcOrd="1" destOrd="0" presId="urn:microsoft.com/office/officeart/2005/8/layout/lProcess2"/>
    <dgm:cxn modelId="{B5695410-28A2-384A-8038-131A18C9C868}" type="presOf" srcId="{F92703C7-75F1-9649-872B-E084AB24B0C9}" destId="{D62F1542-6141-6E43-BCA2-20E2D1D71272}" srcOrd="0" destOrd="0" presId="urn:microsoft.com/office/officeart/2005/8/layout/lProcess2"/>
    <dgm:cxn modelId="{D778192B-0BEC-6546-B7F2-CE70C14FC622}" type="presOf" srcId="{2330458E-9131-3C4D-B70B-D025210336A8}" destId="{826B3CED-9EAC-5A48-A278-67FFD9D0D9F1}" srcOrd="1" destOrd="0" presId="urn:microsoft.com/office/officeart/2005/8/layout/lProcess2"/>
    <dgm:cxn modelId="{9829F67D-B54E-664D-A510-CDE0D97CE804}" srcId="{F92703C7-75F1-9649-872B-E084AB24B0C9}" destId="{E8ADE7A2-86F5-DB46-8820-D4CCD16CB8B5}" srcOrd="2" destOrd="0" parTransId="{F5A7CF12-2817-9645-B397-BA69D60CB975}" sibTransId="{355A8E0E-9731-0A4F-B4EE-4DED378F722A}"/>
    <dgm:cxn modelId="{A912C641-52AB-2143-9E92-850F0990057B}" type="presOf" srcId="{1CD5C1B0-B62F-1E43-AA1E-34C821331215}" destId="{53C9CC65-DAE8-BD40-8BAB-E9C512B1C1BF}" srcOrd="0" destOrd="0" presId="urn:microsoft.com/office/officeart/2005/8/layout/lProcess2"/>
    <dgm:cxn modelId="{3D60F1C8-59B3-DB4F-BCB3-32FEA32BF185}" type="presOf" srcId="{E8ADE7A2-86F5-DB46-8820-D4CCD16CB8B5}" destId="{B50FB2F4-8C74-2945-8B86-060F9D73E1FA}" srcOrd="0" destOrd="0" presId="urn:microsoft.com/office/officeart/2005/8/layout/lProcess2"/>
    <dgm:cxn modelId="{D9A7A4D9-D053-9D43-A84C-D262CD9F97CE}" srcId="{F92703C7-75F1-9649-872B-E084AB24B0C9}" destId="{1CD5C1B0-B62F-1E43-AA1E-34C821331215}" srcOrd="1" destOrd="0" parTransId="{E534C236-3D4C-224F-B49A-F2C74644090F}" sibTransId="{5CAACFC5-0BF8-6A45-B07B-ECB11FF2AFE5}"/>
    <dgm:cxn modelId="{8B1B72D3-124D-C149-B91E-F723597037EB}" srcId="{2330458E-9131-3C4D-B70B-D025210336A8}" destId="{0D8C491F-4254-BE48-99CD-714256E7A40C}" srcOrd="0" destOrd="0" parTransId="{4C3D0333-5CE4-4F49-AD08-BD426D20B3C4}" sibTransId="{D9200364-638A-4B4C-860E-FABC31ED2AC9}"/>
    <dgm:cxn modelId="{B7E65EB8-51BF-B74F-B4CE-9BEDDB2ADBBA}" type="presOf" srcId="{714C424E-AB14-3B43-928A-3FEF34B4313C}" destId="{844A2456-4ADB-B844-B4B2-F80DCF254878}" srcOrd="0" destOrd="0" presId="urn:microsoft.com/office/officeart/2005/8/layout/lProcess2"/>
    <dgm:cxn modelId="{A28B3A1D-52C1-6D4D-B4A5-0D0FFF52D596}" type="presOf" srcId="{A2A0F87A-D31F-154B-A9A2-3D5FFDD45B48}" destId="{94A5A803-0D8E-E24F-ACE7-D66E18651519}" srcOrd="0" destOrd="0" presId="urn:microsoft.com/office/officeart/2005/8/layout/lProcess2"/>
    <dgm:cxn modelId="{F2E95DCE-1297-2E4D-A064-D8F637C9EB3B}" type="presOf" srcId="{1CD5C1B0-B62F-1E43-AA1E-34C821331215}" destId="{F9DE5F62-4347-CC4B-83AA-A84F086B7B6F}" srcOrd="1" destOrd="0" presId="urn:microsoft.com/office/officeart/2005/8/layout/lProcess2"/>
    <dgm:cxn modelId="{78A4C7A3-43E4-9C46-A80A-D8DF7F9A7595}" type="presOf" srcId="{2330458E-9131-3C4D-B70B-D025210336A8}" destId="{DE3BB043-3AA2-EA44-A853-ED2CA74A77CA}" srcOrd="0" destOrd="0" presId="urn:microsoft.com/office/officeart/2005/8/layout/lProcess2"/>
    <dgm:cxn modelId="{F0CA2302-1B0A-9049-B4F4-6202E312ED6E}" srcId="{E8ADE7A2-86F5-DB46-8820-D4CCD16CB8B5}" destId="{714C424E-AB14-3B43-928A-3FEF34B4313C}" srcOrd="0" destOrd="0" parTransId="{023129B3-9AC0-8B4A-94FD-6BFACEB5A700}" sibTransId="{996B2546-A6BE-9049-B209-19EE9B0E27A0}"/>
    <dgm:cxn modelId="{08B4B1F7-6A8F-224E-B307-98116938679F}" srcId="{1CD5C1B0-B62F-1E43-AA1E-34C821331215}" destId="{6925BE05-D19E-C242-B44E-FD6383B14222}" srcOrd="0" destOrd="0" parTransId="{E79FFAAA-9576-344E-ABFD-BDB42B6959A1}" sibTransId="{958FF11F-423F-B943-863F-91CC610BB20C}"/>
    <dgm:cxn modelId="{450974C7-2EAE-3046-9D23-699A929066DE}" type="presParOf" srcId="{D62F1542-6141-6E43-BCA2-20E2D1D71272}" destId="{1C381B82-51DF-9C49-B17D-F9757CFDD2AA}" srcOrd="0" destOrd="0" presId="urn:microsoft.com/office/officeart/2005/8/layout/lProcess2"/>
    <dgm:cxn modelId="{A14FDAA5-B4D7-934E-964A-22A61F3DF6D2}" type="presParOf" srcId="{1C381B82-51DF-9C49-B17D-F9757CFDD2AA}" destId="{DE3BB043-3AA2-EA44-A853-ED2CA74A77CA}" srcOrd="0" destOrd="0" presId="urn:microsoft.com/office/officeart/2005/8/layout/lProcess2"/>
    <dgm:cxn modelId="{024F9FF4-CFB7-6A4F-8398-6FAA2656D869}" type="presParOf" srcId="{1C381B82-51DF-9C49-B17D-F9757CFDD2AA}" destId="{826B3CED-9EAC-5A48-A278-67FFD9D0D9F1}" srcOrd="1" destOrd="0" presId="urn:microsoft.com/office/officeart/2005/8/layout/lProcess2"/>
    <dgm:cxn modelId="{BFC8F416-14B5-0C42-9D07-797B4B1E8C49}" type="presParOf" srcId="{1C381B82-51DF-9C49-B17D-F9757CFDD2AA}" destId="{E1ADFE57-4523-1146-AA12-24A4B4F1CAF1}" srcOrd="2" destOrd="0" presId="urn:microsoft.com/office/officeart/2005/8/layout/lProcess2"/>
    <dgm:cxn modelId="{3C7CF1B8-F9DC-EE48-9CF5-405BF8C77ADA}" type="presParOf" srcId="{E1ADFE57-4523-1146-AA12-24A4B4F1CAF1}" destId="{C0E80D84-5729-6544-B576-8B43D2B91EAD}" srcOrd="0" destOrd="0" presId="urn:microsoft.com/office/officeart/2005/8/layout/lProcess2"/>
    <dgm:cxn modelId="{F68425E6-B456-E641-91C4-1FFCA48C054B}" type="presParOf" srcId="{C0E80D84-5729-6544-B576-8B43D2B91EAD}" destId="{60A37780-C871-4C4A-8E44-70E8DDE3C69B}" srcOrd="0" destOrd="0" presId="urn:microsoft.com/office/officeart/2005/8/layout/lProcess2"/>
    <dgm:cxn modelId="{C5BBF4D4-EBB8-6A4D-AB11-55A0F5EFC53A}" type="presParOf" srcId="{C0E80D84-5729-6544-B576-8B43D2B91EAD}" destId="{3E509CF5-8ED7-7E4F-BC71-F291C3F259FB}" srcOrd="1" destOrd="0" presId="urn:microsoft.com/office/officeart/2005/8/layout/lProcess2"/>
    <dgm:cxn modelId="{D191AA8C-A491-6741-A364-4B7C0BB34E33}" type="presParOf" srcId="{C0E80D84-5729-6544-B576-8B43D2B91EAD}" destId="{94A5A803-0D8E-E24F-ACE7-D66E18651519}" srcOrd="2" destOrd="0" presId="urn:microsoft.com/office/officeart/2005/8/layout/lProcess2"/>
    <dgm:cxn modelId="{9484EC66-0A86-E046-A002-EE2C2BC9C450}" type="presParOf" srcId="{D62F1542-6141-6E43-BCA2-20E2D1D71272}" destId="{A0657DD7-4974-0C46-AF8D-8D52151C8EE2}" srcOrd="1" destOrd="0" presId="urn:microsoft.com/office/officeart/2005/8/layout/lProcess2"/>
    <dgm:cxn modelId="{A6EDD542-FDCD-E540-BC7A-2963B3BD353F}" type="presParOf" srcId="{D62F1542-6141-6E43-BCA2-20E2D1D71272}" destId="{D03CCBC4-603D-2643-95A8-4B12217772D3}" srcOrd="2" destOrd="0" presId="urn:microsoft.com/office/officeart/2005/8/layout/lProcess2"/>
    <dgm:cxn modelId="{4E61BBD6-D8DE-6347-9093-69CE09929E48}" type="presParOf" srcId="{D03CCBC4-603D-2643-95A8-4B12217772D3}" destId="{53C9CC65-DAE8-BD40-8BAB-E9C512B1C1BF}" srcOrd="0" destOrd="0" presId="urn:microsoft.com/office/officeart/2005/8/layout/lProcess2"/>
    <dgm:cxn modelId="{D422950A-70A1-D846-B962-EBF8E2A24DB6}" type="presParOf" srcId="{D03CCBC4-603D-2643-95A8-4B12217772D3}" destId="{F9DE5F62-4347-CC4B-83AA-A84F086B7B6F}" srcOrd="1" destOrd="0" presId="urn:microsoft.com/office/officeart/2005/8/layout/lProcess2"/>
    <dgm:cxn modelId="{7D373763-6EC7-4346-90DC-CEACC1946853}" type="presParOf" srcId="{D03CCBC4-603D-2643-95A8-4B12217772D3}" destId="{EEF32C7B-C997-2B44-8C33-B38CCEF496F1}" srcOrd="2" destOrd="0" presId="urn:microsoft.com/office/officeart/2005/8/layout/lProcess2"/>
    <dgm:cxn modelId="{6ED428F1-88AC-F84B-A4D0-128ACEB20472}" type="presParOf" srcId="{EEF32C7B-C997-2B44-8C33-B38CCEF496F1}" destId="{3391F172-A304-CA44-9FAF-67B721C609E2}" srcOrd="0" destOrd="0" presId="urn:microsoft.com/office/officeart/2005/8/layout/lProcess2"/>
    <dgm:cxn modelId="{4366219E-52B5-9B44-AC04-2BD9287E3754}" type="presParOf" srcId="{3391F172-A304-CA44-9FAF-67B721C609E2}" destId="{A08A7065-576F-2643-A686-101DB81797FE}" srcOrd="0" destOrd="0" presId="urn:microsoft.com/office/officeart/2005/8/layout/lProcess2"/>
    <dgm:cxn modelId="{713ECCCC-90AF-BF4F-8AAB-02045F4A1ADF}" type="presParOf" srcId="{D62F1542-6141-6E43-BCA2-20E2D1D71272}" destId="{AB01518F-0A2F-5945-9C96-0C9C4E659DF7}" srcOrd="3" destOrd="0" presId="urn:microsoft.com/office/officeart/2005/8/layout/lProcess2"/>
    <dgm:cxn modelId="{A8AD72B3-5073-6849-A310-CFE5C5D3B0EC}" type="presParOf" srcId="{D62F1542-6141-6E43-BCA2-20E2D1D71272}" destId="{BF91A2EE-E34E-3F40-87E3-E1158B415AF1}" srcOrd="4" destOrd="0" presId="urn:microsoft.com/office/officeart/2005/8/layout/lProcess2"/>
    <dgm:cxn modelId="{003BB5F5-2B1F-7B43-8023-E286B2B47B5F}" type="presParOf" srcId="{BF91A2EE-E34E-3F40-87E3-E1158B415AF1}" destId="{B50FB2F4-8C74-2945-8B86-060F9D73E1FA}" srcOrd="0" destOrd="0" presId="urn:microsoft.com/office/officeart/2005/8/layout/lProcess2"/>
    <dgm:cxn modelId="{B69853A3-EDA9-B540-BECF-7E649BCCD917}" type="presParOf" srcId="{BF91A2EE-E34E-3F40-87E3-E1158B415AF1}" destId="{4EA3095F-1541-C440-A8D6-5A2CC3C536F6}" srcOrd="1" destOrd="0" presId="urn:microsoft.com/office/officeart/2005/8/layout/lProcess2"/>
    <dgm:cxn modelId="{B2FCF55F-A6B2-F04A-B802-43D844B0E5FF}" type="presParOf" srcId="{BF91A2EE-E34E-3F40-87E3-E1158B415AF1}" destId="{4F73D386-998C-914A-B9A1-838442FB282B}" srcOrd="2" destOrd="0" presId="urn:microsoft.com/office/officeart/2005/8/layout/lProcess2"/>
    <dgm:cxn modelId="{93D1BFA9-37E6-1645-B6CF-773C76EFAF45}" type="presParOf" srcId="{4F73D386-998C-914A-B9A1-838442FB282B}" destId="{D21F4FE1-9948-314C-BFBE-659017762E7B}" srcOrd="0" destOrd="0" presId="urn:microsoft.com/office/officeart/2005/8/layout/lProcess2"/>
    <dgm:cxn modelId="{6A74342A-9C82-A34B-838C-8B9B4209627B}" type="presParOf" srcId="{D21F4FE1-9948-314C-BFBE-659017762E7B}" destId="{844A2456-4ADB-B844-B4B2-F80DCF254878}" srcOrd="0" destOrd="0" presId="urn:microsoft.com/office/officeart/2005/8/layout/lProcess2"/>
    <dgm:cxn modelId="{00B18A9B-355D-5444-815F-F87B1EC94CD7}" type="presParOf" srcId="{D21F4FE1-9948-314C-BFBE-659017762E7B}" destId="{9A99C7E4-A8E9-034C-9362-55AF479ED51A}" srcOrd="1" destOrd="0" presId="urn:microsoft.com/office/officeart/2005/8/layout/lProcess2"/>
    <dgm:cxn modelId="{1EF52F92-4855-0843-8CDF-38F476BDC858}" type="presParOf" srcId="{D21F4FE1-9948-314C-BFBE-659017762E7B}" destId="{5F022122-7C40-4747-BB7D-DC84BBA325EA}"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448165-3213-6B4A-9A8E-34B79327143E}" type="doc">
      <dgm:prSet loTypeId="urn:microsoft.com/office/officeart/2005/8/layout/list1" loCatId="" qsTypeId="urn:microsoft.com/office/officeart/2005/8/quickstyle/3D5" qsCatId="3D" csTypeId="urn:microsoft.com/office/officeart/2005/8/colors/accent1_2" csCatId="accent1" phldr="1"/>
      <dgm:spPr/>
      <dgm:t>
        <a:bodyPr/>
        <a:lstStyle/>
        <a:p>
          <a:endParaRPr lang="en-US"/>
        </a:p>
      </dgm:t>
    </dgm:pt>
    <dgm:pt modelId="{E5540C06-7A5D-DD41-98BC-1927EC56CAFA}">
      <dgm:prSet phldrT="[Text]"/>
      <dgm:spPr/>
      <dgm:t>
        <a:bodyPr/>
        <a:lstStyle/>
        <a:p>
          <a:r>
            <a:rPr lang="en-US" smtClean="0">
              <a:cs typeface="ＭＳ Ｐゴシック" pitchFamily="-110" charset="-128"/>
            </a:rPr>
            <a:t>Message types tentatively include:</a:t>
          </a:r>
          <a:endParaRPr lang="en-US"/>
        </a:p>
      </dgm:t>
    </dgm:pt>
    <dgm:pt modelId="{0CD95C74-6DB5-4344-9148-AE92A042DB8C}" type="parTrans" cxnId="{AD5A77BE-646A-824D-B09E-B094944636FE}">
      <dgm:prSet/>
      <dgm:spPr/>
      <dgm:t>
        <a:bodyPr/>
        <a:lstStyle/>
        <a:p>
          <a:endParaRPr lang="en-US"/>
        </a:p>
      </dgm:t>
    </dgm:pt>
    <dgm:pt modelId="{56D46A58-A1C5-9F44-A65A-F549C49D4C42}" type="sibTrans" cxnId="{AD5A77BE-646A-824D-B09E-B094944636FE}">
      <dgm:prSet/>
      <dgm:spPr/>
      <dgm:t>
        <a:bodyPr/>
        <a:lstStyle/>
        <a:p>
          <a:endParaRPr lang="en-US"/>
        </a:p>
      </dgm:t>
    </dgm:pt>
    <dgm:pt modelId="{19615564-73E6-6847-90C7-611B68A86F74}">
      <dgm:prSet/>
      <dgm:spPr/>
      <dgm:t>
        <a:bodyPr/>
        <a:lstStyle/>
        <a:p>
          <a:r>
            <a:rPr lang="en-US" smtClean="0"/>
            <a:t>Reachability update</a:t>
          </a:r>
          <a:endParaRPr lang="en-US" dirty="0" smtClean="0"/>
        </a:p>
      </dgm:t>
    </dgm:pt>
    <dgm:pt modelId="{233F4119-C7AA-C248-86A5-E9F20233A6E2}" type="parTrans" cxnId="{3DA5FA98-15EB-864F-A2C4-6918BC6FF364}">
      <dgm:prSet/>
      <dgm:spPr/>
      <dgm:t>
        <a:bodyPr/>
        <a:lstStyle/>
        <a:p>
          <a:endParaRPr lang="en-US"/>
        </a:p>
      </dgm:t>
    </dgm:pt>
    <dgm:pt modelId="{20A9CE5E-26F7-D74A-ADA2-F3F9CB0C12AA}" type="sibTrans" cxnId="{3DA5FA98-15EB-864F-A2C4-6918BC6FF364}">
      <dgm:prSet/>
      <dgm:spPr/>
      <dgm:t>
        <a:bodyPr/>
        <a:lstStyle/>
        <a:p>
          <a:endParaRPr lang="en-US"/>
        </a:p>
      </dgm:t>
    </dgm:pt>
    <dgm:pt modelId="{28A371B3-F0C7-194E-80B2-7BCA540B1B85}">
      <dgm:prSet/>
      <dgm:spPr/>
      <dgm:t>
        <a:bodyPr/>
        <a:lstStyle/>
        <a:p>
          <a:r>
            <a:rPr lang="en-US" dirty="0" smtClean="0"/>
            <a:t>Flow setup/tear-down/update request</a:t>
          </a:r>
        </a:p>
      </dgm:t>
    </dgm:pt>
    <dgm:pt modelId="{7124439E-82AC-2D46-BFAE-6F1AEBF2AE1E}" type="parTrans" cxnId="{99B960A1-D8EA-D84D-A7C3-DDB4CC5FEB1E}">
      <dgm:prSet/>
      <dgm:spPr/>
      <dgm:t>
        <a:bodyPr/>
        <a:lstStyle/>
        <a:p>
          <a:endParaRPr lang="en-US"/>
        </a:p>
      </dgm:t>
    </dgm:pt>
    <dgm:pt modelId="{6A8A82C1-6F56-4140-9E1D-EBDB127213F6}" type="sibTrans" cxnId="{99B960A1-D8EA-D84D-A7C3-DDB4CC5FEB1E}">
      <dgm:prSet/>
      <dgm:spPr/>
      <dgm:t>
        <a:bodyPr/>
        <a:lstStyle/>
        <a:p>
          <a:endParaRPr lang="en-US"/>
        </a:p>
      </dgm:t>
    </dgm:pt>
    <dgm:pt modelId="{BA55A64B-40A0-4C4C-96D2-03784688F076}">
      <dgm:prSet/>
      <dgm:spPr/>
      <dgm:t>
        <a:bodyPr/>
        <a:lstStyle/>
        <a:p>
          <a:r>
            <a:rPr lang="en-US" dirty="0" smtClean="0"/>
            <a:t>Capability update</a:t>
          </a:r>
        </a:p>
      </dgm:t>
    </dgm:pt>
    <dgm:pt modelId="{D4D6B221-D3C0-4F4C-8B7B-6D64B80E38DA}" type="parTrans" cxnId="{AB5C8999-3D89-394F-B99F-BF3E5EEC704E}">
      <dgm:prSet/>
      <dgm:spPr/>
      <dgm:t>
        <a:bodyPr/>
        <a:lstStyle/>
        <a:p>
          <a:endParaRPr lang="en-US"/>
        </a:p>
      </dgm:t>
    </dgm:pt>
    <dgm:pt modelId="{F4F98DF9-4181-1A48-8A65-56084D53081A}" type="sibTrans" cxnId="{AB5C8999-3D89-394F-B99F-BF3E5EEC704E}">
      <dgm:prSet/>
      <dgm:spPr/>
      <dgm:t>
        <a:bodyPr/>
        <a:lstStyle/>
        <a:p>
          <a:endParaRPr lang="en-US"/>
        </a:p>
      </dgm:t>
    </dgm:pt>
    <dgm:pt modelId="{D3AEFAC7-A109-D441-8397-ACB91089E9FF}" type="pres">
      <dgm:prSet presAssocID="{FC448165-3213-6B4A-9A8E-34B79327143E}" presName="linear" presStyleCnt="0">
        <dgm:presLayoutVars>
          <dgm:dir/>
          <dgm:animLvl val="lvl"/>
          <dgm:resizeHandles val="exact"/>
        </dgm:presLayoutVars>
      </dgm:prSet>
      <dgm:spPr/>
      <dgm:t>
        <a:bodyPr/>
        <a:lstStyle/>
        <a:p>
          <a:endParaRPr lang="en-US"/>
        </a:p>
      </dgm:t>
    </dgm:pt>
    <dgm:pt modelId="{2FBB9EE2-4377-BC45-87C7-02307103D557}" type="pres">
      <dgm:prSet presAssocID="{E5540C06-7A5D-DD41-98BC-1927EC56CAFA}" presName="parentLin" presStyleCnt="0"/>
      <dgm:spPr/>
    </dgm:pt>
    <dgm:pt modelId="{3B7A0F55-051B-2E4A-A769-34741BFF3040}" type="pres">
      <dgm:prSet presAssocID="{E5540C06-7A5D-DD41-98BC-1927EC56CAFA}" presName="parentLeftMargin" presStyleLbl="node1" presStyleIdx="0" presStyleCnt="1"/>
      <dgm:spPr/>
      <dgm:t>
        <a:bodyPr/>
        <a:lstStyle/>
        <a:p>
          <a:endParaRPr lang="en-US"/>
        </a:p>
      </dgm:t>
    </dgm:pt>
    <dgm:pt modelId="{5FCCF14B-4E2F-414D-9D01-327D25E32FC1}" type="pres">
      <dgm:prSet presAssocID="{E5540C06-7A5D-DD41-98BC-1927EC56CAFA}" presName="parentText" presStyleLbl="node1" presStyleIdx="0" presStyleCnt="1">
        <dgm:presLayoutVars>
          <dgm:chMax val="0"/>
          <dgm:bulletEnabled val="1"/>
        </dgm:presLayoutVars>
      </dgm:prSet>
      <dgm:spPr/>
      <dgm:t>
        <a:bodyPr/>
        <a:lstStyle/>
        <a:p>
          <a:endParaRPr lang="en-US"/>
        </a:p>
      </dgm:t>
    </dgm:pt>
    <dgm:pt modelId="{595A340E-FEAD-E04F-8643-A29C2512BA5F}" type="pres">
      <dgm:prSet presAssocID="{E5540C06-7A5D-DD41-98BC-1927EC56CAFA}" presName="negativeSpace" presStyleCnt="0"/>
      <dgm:spPr/>
    </dgm:pt>
    <dgm:pt modelId="{21C458DA-E236-4D4B-BD29-592A2B897CEF}" type="pres">
      <dgm:prSet presAssocID="{E5540C06-7A5D-DD41-98BC-1927EC56CAFA}" presName="childText" presStyleLbl="conFgAcc1" presStyleIdx="0" presStyleCnt="1">
        <dgm:presLayoutVars>
          <dgm:bulletEnabled val="1"/>
        </dgm:presLayoutVars>
      </dgm:prSet>
      <dgm:spPr/>
      <dgm:t>
        <a:bodyPr/>
        <a:lstStyle/>
        <a:p>
          <a:endParaRPr lang="en-US"/>
        </a:p>
      </dgm:t>
    </dgm:pt>
  </dgm:ptLst>
  <dgm:cxnLst>
    <dgm:cxn modelId="{99B960A1-D8EA-D84D-A7C3-DDB4CC5FEB1E}" srcId="{E5540C06-7A5D-DD41-98BC-1927EC56CAFA}" destId="{28A371B3-F0C7-194E-80B2-7BCA540B1B85}" srcOrd="1" destOrd="0" parTransId="{7124439E-82AC-2D46-BFAE-6F1AEBF2AE1E}" sibTransId="{6A8A82C1-6F56-4140-9E1D-EBDB127213F6}"/>
    <dgm:cxn modelId="{C9592C29-12DC-4444-8C7F-0ED5F50EE264}" type="presOf" srcId="{BA55A64B-40A0-4C4C-96D2-03784688F076}" destId="{21C458DA-E236-4D4B-BD29-592A2B897CEF}" srcOrd="0" destOrd="2" presId="urn:microsoft.com/office/officeart/2005/8/layout/list1"/>
    <dgm:cxn modelId="{975C8D41-FA4A-6D4D-820A-9C4330502220}" type="presOf" srcId="{E5540C06-7A5D-DD41-98BC-1927EC56CAFA}" destId="{5FCCF14B-4E2F-414D-9D01-327D25E32FC1}" srcOrd="1" destOrd="0" presId="urn:microsoft.com/office/officeart/2005/8/layout/list1"/>
    <dgm:cxn modelId="{3DA5FA98-15EB-864F-A2C4-6918BC6FF364}" srcId="{E5540C06-7A5D-DD41-98BC-1927EC56CAFA}" destId="{19615564-73E6-6847-90C7-611B68A86F74}" srcOrd="0" destOrd="0" parTransId="{233F4119-C7AA-C248-86A5-E9F20233A6E2}" sibTransId="{20A9CE5E-26F7-D74A-ADA2-F3F9CB0C12AA}"/>
    <dgm:cxn modelId="{398F05C3-0709-EA40-9BAB-3734FADB1CBB}" type="presOf" srcId="{28A371B3-F0C7-194E-80B2-7BCA540B1B85}" destId="{21C458DA-E236-4D4B-BD29-592A2B897CEF}" srcOrd="0" destOrd="1" presId="urn:microsoft.com/office/officeart/2005/8/layout/list1"/>
    <dgm:cxn modelId="{F50494C1-E951-F545-B8F5-EAF51C653211}" type="presOf" srcId="{E5540C06-7A5D-DD41-98BC-1927EC56CAFA}" destId="{3B7A0F55-051B-2E4A-A769-34741BFF3040}" srcOrd="0" destOrd="0" presId="urn:microsoft.com/office/officeart/2005/8/layout/list1"/>
    <dgm:cxn modelId="{CAE601D5-45BF-FC4B-8BD7-05A2BB3626A5}" type="presOf" srcId="{19615564-73E6-6847-90C7-611B68A86F74}" destId="{21C458DA-E236-4D4B-BD29-592A2B897CEF}" srcOrd="0" destOrd="0" presId="urn:microsoft.com/office/officeart/2005/8/layout/list1"/>
    <dgm:cxn modelId="{69D36C04-FF7E-1441-8884-D5D303C6E7B8}" type="presOf" srcId="{FC448165-3213-6B4A-9A8E-34B79327143E}" destId="{D3AEFAC7-A109-D441-8397-ACB91089E9FF}" srcOrd="0" destOrd="0" presId="urn:microsoft.com/office/officeart/2005/8/layout/list1"/>
    <dgm:cxn modelId="{AB5C8999-3D89-394F-B99F-BF3E5EEC704E}" srcId="{E5540C06-7A5D-DD41-98BC-1927EC56CAFA}" destId="{BA55A64B-40A0-4C4C-96D2-03784688F076}" srcOrd="2" destOrd="0" parTransId="{D4D6B221-D3C0-4F4C-8B7B-6D64B80E38DA}" sibTransId="{F4F98DF9-4181-1A48-8A65-56084D53081A}"/>
    <dgm:cxn modelId="{AD5A77BE-646A-824D-B09E-B094944636FE}" srcId="{FC448165-3213-6B4A-9A8E-34B79327143E}" destId="{E5540C06-7A5D-DD41-98BC-1927EC56CAFA}" srcOrd="0" destOrd="0" parTransId="{0CD95C74-6DB5-4344-9148-AE92A042DB8C}" sibTransId="{56D46A58-A1C5-9F44-A65A-F549C49D4C42}"/>
    <dgm:cxn modelId="{DF2FFF42-52E7-1746-9B5A-E5304519A325}" type="presParOf" srcId="{D3AEFAC7-A109-D441-8397-ACB91089E9FF}" destId="{2FBB9EE2-4377-BC45-87C7-02307103D557}" srcOrd="0" destOrd="0" presId="urn:microsoft.com/office/officeart/2005/8/layout/list1"/>
    <dgm:cxn modelId="{E7A8A2F2-127B-D041-80CB-982D3E039615}" type="presParOf" srcId="{2FBB9EE2-4377-BC45-87C7-02307103D557}" destId="{3B7A0F55-051B-2E4A-A769-34741BFF3040}" srcOrd="0" destOrd="0" presId="urn:microsoft.com/office/officeart/2005/8/layout/list1"/>
    <dgm:cxn modelId="{F515F53A-5FDF-434C-9C45-5A726F7D84D0}" type="presParOf" srcId="{2FBB9EE2-4377-BC45-87C7-02307103D557}" destId="{5FCCF14B-4E2F-414D-9D01-327D25E32FC1}" srcOrd="1" destOrd="0" presId="urn:microsoft.com/office/officeart/2005/8/layout/list1"/>
    <dgm:cxn modelId="{A69B6762-B0E7-0941-95CB-7792657AB178}" type="presParOf" srcId="{D3AEFAC7-A109-D441-8397-ACB91089E9FF}" destId="{595A340E-FEAD-E04F-8643-A29C2512BA5F}" srcOrd="1" destOrd="0" presId="urn:microsoft.com/office/officeart/2005/8/layout/list1"/>
    <dgm:cxn modelId="{C0F0F168-782F-854E-8D1E-90C29D01A335}" type="presParOf" srcId="{D3AEFAC7-A109-D441-8397-ACB91089E9FF}" destId="{21C458DA-E236-4D4B-BD29-592A2B897CE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053E43-9EDE-3643-8CC1-2786F751CA41}"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6E85331B-5B09-1049-96C2-F598BC669826}">
      <dgm:prSet phldrT="[Text]"/>
      <dgm:spPr/>
      <dgm:t>
        <a:bodyPr/>
        <a:lstStyle/>
        <a:p>
          <a:r>
            <a:rPr lang="en-US" dirty="0" smtClean="0"/>
            <a:t>1</a:t>
          </a:r>
          <a:endParaRPr lang="en-US" dirty="0"/>
        </a:p>
      </dgm:t>
    </dgm:pt>
    <dgm:pt modelId="{4BB2AA75-33BB-4C49-AC06-0D0CA414CE32}" type="parTrans" cxnId="{E6C0AA93-5DCF-7545-9983-F318412E919C}">
      <dgm:prSet/>
      <dgm:spPr/>
      <dgm:t>
        <a:bodyPr/>
        <a:lstStyle/>
        <a:p>
          <a:endParaRPr lang="en-US"/>
        </a:p>
      </dgm:t>
    </dgm:pt>
    <dgm:pt modelId="{198067AE-500F-B143-896D-FEB3735E9B2A}" type="sibTrans" cxnId="{E6C0AA93-5DCF-7545-9983-F318412E919C}">
      <dgm:prSet/>
      <dgm:spPr/>
      <dgm:t>
        <a:bodyPr/>
        <a:lstStyle/>
        <a:p>
          <a:endParaRPr lang="en-US"/>
        </a:p>
      </dgm:t>
    </dgm:pt>
    <dgm:pt modelId="{E5BD091B-26EA-4949-8483-6F27FB7F049C}">
      <dgm:prSet/>
      <dgm:spPr/>
      <dgm:t>
        <a:bodyPr/>
        <a:lstStyle/>
        <a:p>
          <a:r>
            <a:rPr lang="en-US" dirty="0" smtClean="0"/>
            <a:t>2</a:t>
          </a:r>
          <a:endParaRPr lang="en-US" dirty="0"/>
        </a:p>
      </dgm:t>
    </dgm:pt>
    <dgm:pt modelId="{40C9FA9D-2DE0-2A44-BFB6-650E3D0BAA22}" type="parTrans" cxnId="{CC1C4DF3-0E6E-8C4D-BCB5-941F92040F33}">
      <dgm:prSet/>
      <dgm:spPr/>
      <dgm:t>
        <a:bodyPr/>
        <a:lstStyle/>
        <a:p>
          <a:endParaRPr lang="en-US"/>
        </a:p>
      </dgm:t>
    </dgm:pt>
    <dgm:pt modelId="{299839D0-4B29-9546-9DB1-65C57F57B99A}" type="sibTrans" cxnId="{CC1C4DF3-0E6E-8C4D-BCB5-941F92040F33}">
      <dgm:prSet/>
      <dgm:spPr/>
      <dgm:t>
        <a:bodyPr/>
        <a:lstStyle/>
        <a:p>
          <a:endParaRPr lang="en-US"/>
        </a:p>
      </dgm:t>
    </dgm:pt>
    <dgm:pt modelId="{DD2B4501-CAD2-7C4C-9A91-880F362E9FEE}">
      <dgm:prSet phldrT="[Text]"/>
      <dgm:spPr/>
      <dgm:t>
        <a:bodyPr/>
        <a:lstStyle/>
        <a:p>
          <a:r>
            <a:rPr lang="en-US" dirty="0" smtClean="0"/>
            <a:t>There must be a common logical architecture in all switches, routers, and other network devices to be managed by an SDN controller</a:t>
          </a:r>
          <a:endParaRPr lang="en-US" dirty="0"/>
        </a:p>
      </dgm:t>
    </dgm:pt>
    <dgm:pt modelId="{590F1BE5-8D68-2847-A57B-5FB1A77B64E2}" type="parTrans" cxnId="{C3B4C152-8767-6E40-A6C2-97A7222905F8}">
      <dgm:prSet/>
      <dgm:spPr/>
      <dgm:t>
        <a:bodyPr/>
        <a:lstStyle/>
        <a:p>
          <a:endParaRPr lang="en-US"/>
        </a:p>
      </dgm:t>
    </dgm:pt>
    <dgm:pt modelId="{12554D59-AD74-4740-8A59-6EE3C8938283}" type="sibTrans" cxnId="{C3B4C152-8767-6E40-A6C2-97A7222905F8}">
      <dgm:prSet/>
      <dgm:spPr/>
      <dgm:t>
        <a:bodyPr/>
        <a:lstStyle/>
        <a:p>
          <a:endParaRPr lang="en-US"/>
        </a:p>
      </dgm:t>
    </dgm:pt>
    <dgm:pt modelId="{40443F03-8616-D445-854C-4727A50BD33A}">
      <dgm:prSet/>
      <dgm:spPr/>
      <dgm:t>
        <a:bodyPr/>
        <a:lstStyle/>
        <a:p>
          <a:r>
            <a:rPr lang="en-US" dirty="0" smtClean="0"/>
            <a:t>A standard, secure protocol is needed between the SDN controller and the network device</a:t>
          </a:r>
          <a:endParaRPr lang="en-US" dirty="0"/>
        </a:p>
      </dgm:t>
    </dgm:pt>
    <dgm:pt modelId="{793ED175-3FDA-D644-97CC-8DDE375CDBDF}" type="parTrans" cxnId="{C5A47544-DD8C-184F-8109-A99DAA40719E}">
      <dgm:prSet/>
      <dgm:spPr/>
      <dgm:t>
        <a:bodyPr/>
        <a:lstStyle/>
        <a:p>
          <a:endParaRPr lang="en-US"/>
        </a:p>
      </dgm:t>
    </dgm:pt>
    <dgm:pt modelId="{FC308861-0657-4A4F-ABEC-12F60348A7B8}" type="sibTrans" cxnId="{C5A47544-DD8C-184F-8109-A99DAA40719E}">
      <dgm:prSet/>
      <dgm:spPr/>
      <dgm:t>
        <a:bodyPr/>
        <a:lstStyle/>
        <a:p>
          <a:endParaRPr lang="en-US"/>
        </a:p>
      </dgm:t>
    </dgm:pt>
    <dgm:pt modelId="{288D289B-FE74-5B4C-BF59-12CDFAEC541D}" type="pres">
      <dgm:prSet presAssocID="{FB053E43-9EDE-3643-8CC1-2786F751CA41}" presName="linearFlow" presStyleCnt="0">
        <dgm:presLayoutVars>
          <dgm:dir/>
          <dgm:animLvl val="lvl"/>
          <dgm:resizeHandles val="exact"/>
        </dgm:presLayoutVars>
      </dgm:prSet>
      <dgm:spPr/>
      <dgm:t>
        <a:bodyPr/>
        <a:lstStyle/>
        <a:p>
          <a:endParaRPr lang="en-US"/>
        </a:p>
      </dgm:t>
    </dgm:pt>
    <dgm:pt modelId="{D5225ADE-C2B6-0D40-A173-0F3E04D8D75E}" type="pres">
      <dgm:prSet presAssocID="{6E85331B-5B09-1049-96C2-F598BC669826}" presName="composite" presStyleCnt="0"/>
      <dgm:spPr/>
    </dgm:pt>
    <dgm:pt modelId="{931C9BB4-978D-7542-A784-50CBA3677A7E}" type="pres">
      <dgm:prSet presAssocID="{6E85331B-5B09-1049-96C2-F598BC669826}" presName="parentText" presStyleLbl="alignNode1" presStyleIdx="0" presStyleCnt="2">
        <dgm:presLayoutVars>
          <dgm:chMax val="1"/>
          <dgm:bulletEnabled val="1"/>
        </dgm:presLayoutVars>
      </dgm:prSet>
      <dgm:spPr/>
      <dgm:t>
        <a:bodyPr/>
        <a:lstStyle/>
        <a:p>
          <a:endParaRPr lang="en-US"/>
        </a:p>
      </dgm:t>
    </dgm:pt>
    <dgm:pt modelId="{53BD85F2-753E-834A-879D-9462597EE830}" type="pres">
      <dgm:prSet presAssocID="{6E85331B-5B09-1049-96C2-F598BC669826}" presName="descendantText" presStyleLbl="alignAcc1" presStyleIdx="0" presStyleCnt="2">
        <dgm:presLayoutVars>
          <dgm:bulletEnabled val="1"/>
        </dgm:presLayoutVars>
      </dgm:prSet>
      <dgm:spPr/>
      <dgm:t>
        <a:bodyPr/>
        <a:lstStyle/>
        <a:p>
          <a:endParaRPr lang="en-US"/>
        </a:p>
      </dgm:t>
    </dgm:pt>
    <dgm:pt modelId="{EAEBE6DD-A5F0-5140-851F-006C56942FA4}" type="pres">
      <dgm:prSet presAssocID="{198067AE-500F-B143-896D-FEB3735E9B2A}" presName="sp" presStyleCnt="0"/>
      <dgm:spPr/>
    </dgm:pt>
    <dgm:pt modelId="{4C8602D4-A5EE-B44C-ADD3-AAA849C11E22}" type="pres">
      <dgm:prSet presAssocID="{E5BD091B-26EA-4949-8483-6F27FB7F049C}" presName="composite" presStyleCnt="0"/>
      <dgm:spPr/>
    </dgm:pt>
    <dgm:pt modelId="{0E9E4DB5-AAE7-7849-B885-8CFAA5458FF1}" type="pres">
      <dgm:prSet presAssocID="{E5BD091B-26EA-4949-8483-6F27FB7F049C}" presName="parentText" presStyleLbl="alignNode1" presStyleIdx="1" presStyleCnt="2">
        <dgm:presLayoutVars>
          <dgm:chMax val="1"/>
          <dgm:bulletEnabled val="1"/>
        </dgm:presLayoutVars>
      </dgm:prSet>
      <dgm:spPr/>
      <dgm:t>
        <a:bodyPr/>
        <a:lstStyle/>
        <a:p>
          <a:endParaRPr lang="en-US"/>
        </a:p>
      </dgm:t>
    </dgm:pt>
    <dgm:pt modelId="{54D31596-61A7-034C-9EA0-0AF9BEA62A8C}" type="pres">
      <dgm:prSet presAssocID="{E5BD091B-26EA-4949-8483-6F27FB7F049C}" presName="descendantText" presStyleLbl="alignAcc1" presStyleIdx="1" presStyleCnt="2">
        <dgm:presLayoutVars>
          <dgm:bulletEnabled val="1"/>
        </dgm:presLayoutVars>
      </dgm:prSet>
      <dgm:spPr/>
      <dgm:t>
        <a:bodyPr/>
        <a:lstStyle/>
        <a:p>
          <a:endParaRPr lang="en-US"/>
        </a:p>
      </dgm:t>
    </dgm:pt>
  </dgm:ptLst>
  <dgm:cxnLst>
    <dgm:cxn modelId="{C3B4C152-8767-6E40-A6C2-97A7222905F8}" srcId="{6E85331B-5B09-1049-96C2-F598BC669826}" destId="{DD2B4501-CAD2-7C4C-9A91-880F362E9FEE}" srcOrd="0" destOrd="0" parTransId="{590F1BE5-8D68-2847-A57B-5FB1A77B64E2}" sibTransId="{12554D59-AD74-4740-8A59-6EE3C8938283}"/>
    <dgm:cxn modelId="{5FB37B5D-DDF5-F74E-9FF1-9E00D6C2F8C9}" type="presOf" srcId="{FB053E43-9EDE-3643-8CC1-2786F751CA41}" destId="{288D289B-FE74-5B4C-BF59-12CDFAEC541D}" srcOrd="0" destOrd="0" presId="urn:microsoft.com/office/officeart/2005/8/layout/chevron2"/>
    <dgm:cxn modelId="{E6C0AA93-5DCF-7545-9983-F318412E919C}" srcId="{FB053E43-9EDE-3643-8CC1-2786F751CA41}" destId="{6E85331B-5B09-1049-96C2-F598BC669826}" srcOrd="0" destOrd="0" parTransId="{4BB2AA75-33BB-4C49-AC06-0D0CA414CE32}" sibTransId="{198067AE-500F-B143-896D-FEB3735E9B2A}"/>
    <dgm:cxn modelId="{5018DB97-28E7-F74F-B8E9-8B648083C5F1}" type="presOf" srcId="{6E85331B-5B09-1049-96C2-F598BC669826}" destId="{931C9BB4-978D-7542-A784-50CBA3677A7E}" srcOrd="0" destOrd="0" presId="urn:microsoft.com/office/officeart/2005/8/layout/chevron2"/>
    <dgm:cxn modelId="{CC1C4DF3-0E6E-8C4D-BCB5-941F92040F33}" srcId="{FB053E43-9EDE-3643-8CC1-2786F751CA41}" destId="{E5BD091B-26EA-4949-8483-6F27FB7F049C}" srcOrd="1" destOrd="0" parTransId="{40C9FA9D-2DE0-2A44-BFB6-650E3D0BAA22}" sibTransId="{299839D0-4B29-9546-9DB1-65C57F57B99A}"/>
    <dgm:cxn modelId="{C5A47544-DD8C-184F-8109-A99DAA40719E}" srcId="{E5BD091B-26EA-4949-8483-6F27FB7F049C}" destId="{40443F03-8616-D445-854C-4727A50BD33A}" srcOrd="0" destOrd="0" parTransId="{793ED175-3FDA-D644-97CC-8DDE375CDBDF}" sibTransId="{FC308861-0657-4A4F-ABEC-12F60348A7B8}"/>
    <dgm:cxn modelId="{34E68ECF-6D6E-AF48-A2EB-E8B786D6A26D}" type="presOf" srcId="{DD2B4501-CAD2-7C4C-9A91-880F362E9FEE}" destId="{53BD85F2-753E-834A-879D-9462597EE830}" srcOrd="0" destOrd="0" presId="urn:microsoft.com/office/officeart/2005/8/layout/chevron2"/>
    <dgm:cxn modelId="{0B5C3BDF-812A-7A40-88BB-1F385A075D8A}" type="presOf" srcId="{40443F03-8616-D445-854C-4727A50BD33A}" destId="{54D31596-61A7-034C-9EA0-0AF9BEA62A8C}" srcOrd="0" destOrd="0" presId="urn:microsoft.com/office/officeart/2005/8/layout/chevron2"/>
    <dgm:cxn modelId="{4A0B0930-F6F8-3243-818C-8E4CC93A1976}" type="presOf" srcId="{E5BD091B-26EA-4949-8483-6F27FB7F049C}" destId="{0E9E4DB5-AAE7-7849-B885-8CFAA5458FF1}" srcOrd="0" destOrd="0" presId="urn:microsoft.com/office/officeart/2005/8/layout/chevron2"/>
    <dgm:cxn modelId="{F888D5C9-7CE8-2F4B-AA4C-B448F9BD2C74}" type="presParOf" srcId="{288D289B-FE74-5B4C-BF59-12CDFAEC541D}" destId="{D5225ADE-C2B6-0D40-A173-0F3E04D8D75E}" srcOrd="0" destOrd="0" presId="urn:microsoft.com/office/officeart/2005/8/layout/chevron2"/>
    <dgm:cxn modelId="{09663CDA-8177-CC47-9851-722C7D0628E4}" type="presParOf" srcId="{D5225ADE-C2B6-0D40-A173-0F3E04D8D75E}" destId="{931C9BB4-978D-7542-A784-50CBA3677A7E}" srcOrd="0" destOrd="0" presId="urn:microsoft.com/office/officeart/2005/8/layout/chevron2"/>
    <dgm:cxn modelId="{08CB2C9F-C198-EB46-A6A4-E67A2EB2DE48}" type="presParOf" srcId="{D5225ADE-C2B6-0D40-A173-0F3E04D8D75E}" destId="{53BD85F2-753E-834A-879D-9462597EE830}" srcOrd="1" destOrd="0" presId="urn:microsoft.com/office/officeart/2005/8/layout/chevron2"/>
    <dgm:cxn modelId="{86D8578F-7232-D743-B6C6-0E51402D9D3A}" type="presParOf" srcId="{288D289B-FE74-5B4C-BF59-12CDFAEC541D}" destId="{EAEBE6DD-A5F0-5140-851F-006C56942FA4}" srcOrd="1" destOrd="0" presId="urn:microsoft.com/office/officeart/2005/8/layout/chevron2"/>
    <dgm:cxn modelId="{2C68FF42-345D-154C-B8A5-5D1D042C0922}" type="presParOf" srcId="{288D289B-FE74-5B4C-BF59-12CDFAEC541D}" destId="{4C8602D4-A5EE-B44C-ADD3-AAA849C11E22}" srcOrd="2" destOrd="0" presId="urn:microsoft.com/office/officeart/2005/8/layout/chevron2"/>
    <dgm:cxn modelId="{7B32BEC7-4CF4-4746-945F-3644B76B0CCF}" type="presParOf" srcId="{4C8602D4-A5EE-B44C-ADD3-AAA849C11E22}" destId="{0E9E4DB5-AAE7-7849-B885-8CFAA5458FF1}" srcOrd="0" destOrd="0" presId="urn:microsoft.com/office/officeart/2005/8/layout/chevron2"/>
    <dgm:cxn modelId="{D128B5C9-9CE9-A545-BFF5-C85303246FD3}" type="presParOf" srcId="{4C8602D4-A5EE-B44C-ADD3-AAA849C11E22}" destId="{54D31596-61A7-034C-9EA0-0AF9BEA62A8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EA90A3-56D9-4427-934D-1EA8D0338D26}" type="doc">
      <dgm:prSet loTypeId="urn:microsoft.com/office/officeart/2005/8/layout/hierarchy5" loCatId="hierarchy" qsTypeId="urn:microsoft.com/office/officeart/2005/8/quickstyle/simple1" qsCatId="simple" csTypeId="urn:microsoft.com/office/officeart/2005/8/colors/accent0_3" csCatId="mainScheme" phldr="1"/>
      <dgm:spPr/>
      <dgm:t>
        <a:bodyPr/>
        <a:lstStyle/>
        <a:p>
          <a:endParaRPr lang="en-US"/>
        </a:p>
      </dgm:t>
    </dgm:pt>
    <dgm:pt modelId="{F45875AF-AD41-48CC-9608-CC5E605E529F}">
      <dgm:prSet phldrT="[Text]" custT="1"/>
      <dgm:spPr/>
      <dgm:t>
        <a:bodyPr/>
        <a:lstStyle/>
        <a:p>
          <a:r>
            <a:rPr lang="en-US" sz="2000" dirty="0" smtClean="0"/>
            <a:t>Mobile IP includes three basic capabilities</a:t>
          </a:r>
          <a:endParaRPr lang="en-US" sz="2000" dirty="0"/>
        </a:p>
      </dgm:t>
    </dgm:pt>
    <dgm:pt modelId="{D5A13FAC-815C-4D8C-B94B-8494DFA93AAB}" type="parTrans" cxnId="{40455682-2697-46BC-B034-F8179151D1EB}">
      <dgm:prSet/>
      <dgm:spPr/>
      <dgm:t>
        <a:bodyPr/>
        <a:lstStyle/>
        <a:p>
          <a:endParaRPr lang="en-US"/>
        </a:p>
      </dgm:t>
    </dgm:pt>
    <dgm:pt modelId="{E89BCF1D-685D-438F-9984-5FB42680EA82}" type="sibTrans" cxnId="{40455682-2697-46BC-B034-F8179151D1EB}">
      <dgm:prSet/>
      <dgm:spPr/>
      <dgm:t>
        <a:bodyPr/>
        <a:lstStyle/>
        <a:p>
          <a:endParaRPr lang="en-US"/>
        </a:p>
      </dgm:t>
    </dgm:pt>
    <dgm:pt modelId="{5956B5C4-A0D4-450C-9EF6-2B1A333B705F}" type="asst">
      <dgm:prSet phldrT="[Text]" custT="1"/>
      <dgm:spPr/>
      <dgm:t>
        <a:bodyPr/>
        <a:lstStyle/>
        <a:p>
          <a:r>
            <a:rPr lang="en-US" sz="2000" dirty="0" smtClean="0"/>
            <a:t>Discovery</a:t>
          </a:r>
          <a:endParaRPr lang="en-US" sz="2000" dirty="0"/>
        </a:p>
      </dgm:t>
    </dgm:pt>
    <dgm:pt modelId="{3DC7FE45-8230-497D-A914-3CCB8C1B94C6}" type="parTrans" cxnId="{E9A05E8D-CBD6-4C8D-94E5-3FBB89C47493}">
      <dgm:prSet/>
      <dgm:spPr>
        <a:ln>
          <a:solidFill>
            <a:schemeClr val="tx1"/>
          </a:solidFill>
        </a:ln>
      </dgm:spPr>
      <dgm:t>
        <a:bodyPr/>
        <a:lstStyle/>
        <a:p>
          <a:endParaRPr lang="en-US" dirty="0"/>
        </a:p>
      </dgm:t>
    </dgm:pt>
    <dgm:pt modelId="{76CA92D2-14BD-40A2-A353-93F0825FFE69}" type="sibTrans" cxnId="{E9A05E8D-CBD6-4C8D-94E5-3FBB89C47493}">
      <dgm:prSet/>
      <dgm:spPr/>
      <dgm:t>
        <a:bodyPr/>
        <a:lstStyle/>
        <a:p>
          <a:endParaRPr lang="en-US"/>
        </a:p>
      </dgm:t>
    </dgm:pt>
    <dgm:pt modelId="{070A9D5D-0632-46BF-B9B9-4A0EA1253D5A}">
      <dgm:prSet custT="1"/>
      <dgm:spPr/>
      <dgm:t>
        <a:bodyPr/>
        <a:lstStyle/>
        <a:p>
          <a:r>
            <a:rPr lang="en-US" sz="2000" dirty="0" smtClean="0"/>
            <a:t>A discovery procedure is used to identify prospective home and foreign agents</a:t>
          </a:r>
        </a:p>
      </dgm:t>
    </dgm:pt>
    <dgm:pt modelId="{7002F4A6-9639-4B28-B6A7-B0C05E8A4CC2}" type="parTrans" cxnId="{6920978A-CCCC-4924-9879-3165F2309751}">
      <dgm:prSet/>
      <dgm:spPr>
        <a:ln>
          <a:solidFill>
            <a:schemeClr val="tx1"/>
          </a:solidFill>
        </a:ln>
      </dgm:spPr>
      <dgm:t>
        <a:bodyPr/>
        <a:lstStyle/>
        <a:p>
          <a:endParaRPr lang="en-US" dirty="0"/>
        </a:p>
      </dgm:t>
    </dgm:pt>
    <dgm:pt modelId="{8852784B-C014-4E33-8D72-430A75054B55}" type="sibTrans" cxnId="{6920978A-CCCC-4924-9879-3165F2309751}">
      <dgm:prSet/>
      <dgm:spPr/>
      <dgm:t>
        <a:bodyPr/>
        <a:lstStyle/>
        <a:p>
          <a:endParaRPr lang="en-US"/>
        </a:p>
      </dgm:t>
    </dgm:pt>
    <dgm:pt modelId="{B9117663-C66A-489F-8FB2-CD8B199DDFF9}">
      <dgm:prSet custT="1"/>
      <dgm:spPr/>
      <dgm:t>
        <a:bodyPr/>
        <a:lstStyle/>
        <a:p>
          <a:r>
            <a:rPr lang="en-US" sz="2000" dirty="0" smtClean="0"/>
            <a:t>Registration</a:t>
          </a:r>
        </a:p>
      </dgm:t>
    </dgm:pt>
    <dgm:pt modelId="{ED4539A1-6632-4953-B681-DFA763340BF1}" type="parTrans" cxnId="{C6560F2E-6FF1-4122-9827-4020AD8BEEA6}">
      <dgm:prSet/>
      <dgm:spPr>
        <a:ln>
          <a:solidFill>
            <a:schemeClr val="tx1"/>
          </a:solidFill>
        </a:ln>
      </dgm:spPr>
      <dgm:t>
        <a:bodyPr/>
        <a:lstStyle/>
        <a:p>
          <a:endParaRPr lang="en-US" dirty="0"/>
        </a:p>
      </dgm:t>
    </dgm:pt>
    <dgm:pt modelId="{7E13D474-4343-4D42-BEE3-855D73B1C410}" type="sibTrans" cxnId="{C6560F2E-6FF1-4122-9827-4020AD8BEEA6}">
      <dgm:prSet/>
      <dgm:spPr/>
      <dgm:t>
        <a:bodyPr/>
        <a:lstStyle/>
        <a:p>
          <a:endParaRPr lang="en-US"/>
        </a:p>
      </dgm:t>
    </dgm:pt>
    <dgm:pt modelId="{31907CB0-E20D-4B44-90DB-5CAB24C20603}">
      <dgm:prSet custT="1"/>
      <dgm:spPr/>
      <dgm:t>
        <a:bodyPr/>
        <a:lstStyle/>
        <a:p>
          <a:r>
            <a:rPr lang="en-US" sz="2000" dirty="0" smtClean="0"/>
            <a:t>Authenticated registration procedure is  used</a:t>
          </a:r>
        </a:p>
      </dgm:t>
    </dgm:pt>
    <dgm:pt modelId="{CCA6CE0E-6CCA-4841-8DE0-0368621587ED}" type="parTrans" cxnId="{E053B142-2794-4716-9B82-1CAC1BD2574B}">
      <dgm:prSet/>
      <dgm:spPr>
        <a:ln>
          <a:solidFill>
            <a:schemeClr val="tx1"/>
          </a:solidFill>
        </a:ln>
      </dgm:spPr>
      <dgm:t>
        <a:bodyPr/>
        <a:lstStyle/>
        <a:p>
          <a:endParaRPr lang="en-US" dirty="0"/>
        </a:p>
      </dgm:t>
    </dgm:pt>
    <dgm:pt modelId="{5C2E8804-530C-4068-B0C6-95EE021DB4F0}" type="sibTrans" cxnId="{E053B142-2794-4716-9B82-1CAC1BD2574B}">
      <dgm:prSet/>
      <dgm:spPr/>
      <dgm:t>
        <a:bodyPr/>
        <a:lstStyle/>
        <a:p>
          <a:endParaRPr lang="en-US"/>
        </a:p>
      </dgm:t>
    </dgm:pt>
    <dgm:pt modelId="{FBF6E560-72A6-45A5-892F-D1595B0D4E92}">
      <dgm:prSet custT="1"/>
      <dgm:spPr/>
      <dgm:t>
        <a:bodyPr/>
        <a:lstStyle/>
        <a:p>
          <a:r>
            <a:rPr lang="en-US" sz="2000" dirty="0" smtClean="0"/>
            <a:t>Tunneling</a:t>
          </a:r>
        </a:p>
      </dgm:t>
    </dgm:pt>
    <dgm:pt modelId="{8F3FBEDD-BD9F-4153-9A34-86A26A746BBA}" type="parTrans" cxnId="{1BFC493E-5604-41B5-B363-960011C1E7C5}">
      <dgm:prSet/>
      <dgm:spPr>
        <a:ln>
          <a:solidFill>
            <a:schemeClr val="tx1"/>
          </a:solidFill>
        </a:ln>
      </dgm:spPr>
      <dgm:t>
        <a:bodyPr/>
        <a:lstStyle/>
        <a:p>
          <a:endParaRPr lang="en-US" dirty="0"/>
        </a:p>
      </dgm:t>
    </dgm:pt>
    <dgm:pt modelId="{A43B6FE4-6865-419C-A78D-4785E52D7E5C}" type="sibTrans" cxnId="{1BFC493E-5604-41B5-B363-960011C1E7C5}">
      <dgm:prSet/>
      <dgm:spPr/>
      <dgm:t>
        <a:bodyPr/>
        <a:lstStyle/>
        <a:p>
          <a:endParaRPr lang="en-US"/>
        </a:p>
      </dgm:t>
    </dgm:pt>
    <dgm:pt modelId="{B9E52111-BD0F-46DC-AF16-F2FBD0464F7E}">
      <dgm:prSet custT="1"/>
      <dgm:spPr/>
      <dgm:t>
        <a:bodyPr/>
        <a:lstStyle/>
        <a:p>
          <a:r>
            <a:rPr lang="en-US" sz="2000" dirty="0" smtClean="0"/>
            <a:t>Forwards IP datagram from a home address to a care-of address</a:t>
          </a:r>
        </a:p>
      </dgm:t>
    </dgm:pt>
    <dgm:pt modelId="{070D60C0-BB81-45F4-A1E3-F5AEF9178CE3}" type="parTrans" cxnId="{8BDB9323-1145-4642-893C-2F52BFB29BB6}">
      <dgm:prSet/>
      <dgm:spPr>
        <a:ln>
          <a:solidFill>
            <a:schemeClr val="tx1"/>
          </a:solidFill>
        </a:ln>
      </dgm:spPr>
      <dgm:t>
        <a:bodyPr/>
        <a:lstStyle/>
        <a:p>
          <a:endParaRPr lang="en-US" dirty="0"/>
        </a:p>
      </dgm:t>
    </dgm:pt>
    <dgm:pt modelId="{B5A68AF6-9408-42F8-B639-04D47D30EFCA}" type="sibTrans" cxnId="{8BDB9323-1145-4642-893C-2F52BFB29BB6}">
      <dgm:prSet/>
      <dgm:spPr/>
      <dgm:t>
        <a:bodyPr/>
        <a:lstStyle/>
        <a:p>
          <a:endParaRPr lang="en-US"/>
        </a:p>
      </dgm:t>
    </dgm:pt>
    <dgm:pt modelId="{72F22295-6002-4F43-A7C5-9445DB257F61}" type="pres">
      <dgm:prSet presAssocID="{79EA90A3-56D9-4427-934D-1EA8D0338D26}" presName="mainComposite" presStyleCnt="0">
        <dgm:presLayoutVars>
          <dgm:chPref val="1"/>
          <dgm:dir/>
          <dgm:animOne val="branch"/>
          <dgm:animLvl val="lvl"/>
          <dgm:resizeHandles val="exact"/>
        </dgm:presLayoutVars>
      </dgm:prSet>
      <dgm:spPr/>
      <dgm:t>
        <a:bodyPr/>
        <a:lstStyle/>
        <a:p>
          <a:endParaRPr lang="en-US"/>
        </a:p>
      </dgm:t>
    </dgm:pt>
    <dgm:pt modelId="{72EBF805-6CEB-3D43-92EC-75A5E24DFF16}" type="pres">
      <dgm:prSet presAssocID="{79EA90A3-56D9-4427-934D-1EA8D0338D26}" presName="hierFlow" presStyleCnt="0"/>
      <dgm:spPr/>
    </dgm:pt>
    <dgm:pt modelId="{EF457457-D362-E94A-A3E7-37F899D9C608}" type="pres">
      <dgm:prSet presAssocID="{79EA90A3-56D9-4427-934D-1EA8D0338D26}" presName="hierChild1" presStyleCnt="0">
        <dgm:presLayoutVars>
          <dgm:chPref val="1"/>
          <dgm:animOne val="branch"/>
          <dgm:animLvl val="lvl"/>
        </dgm:presLayoutVars>
      </dgm:prSet>
      <dgm:spPr/>
    </dgm:pt>
    <dgm:pt modelId="{F6A6CCA9-9ECC-4B43-A2A4-54A310E895E3}" type="pres">
      <dgm:prSet presAssocID="{F45875AF-AD41-48CC-9608-CC5E605E529F}" presName="Name17" presStyleCnt="0"/>
      <dgm:spPr/>
    </dgm:pt>
    <dgm:pt modelId="{1B170A55-0787-BC42-8305-90F4FD745997}" type="pres">
      <dgm:prSet presAssocID="{F45875AF-AD41-48CC-9608-CC5E605E529F}" presName="level1Shape" presStyleLbl="node0" presStyleIdx="0" presStyleCnt="1">
        <dgm:presLayoutVars>
          <dgm:chPref val="3"/>
        </dgm:presLayoutVars>
      </dgm:prSet>
      <dgm:spPr/>
      <dgm:t>
        <a:bodyPr/>
        <a:lstStyle/>
        <a:p>
          <a:endParaRPr lang="en-US"/>
        </a:p>
      </dgm:t>
    </dgm:pt>
    <dgm:pt modelId="{3A7A5740-0BE7-8D4E-AB01-BE6857EA6443}" type="pres">
      <dgm:prSet presAssocID="{F45875AF-AD41-48CC-9608-CC5E605E529F}" presName="hierChild2" presStyleCnt="0"/>
      <dgm:spPr/>
    </dgm:pt>
    <dgm:pt modelId="{38041962-CBBB-A840-BFBF-E0F036591D86}" type="pres">
      <dgm:prSet presAssocID="{3DC7FE45-8230-497D-A914-3CCB8C1B94C6}" presName="Name25" presStyleLbl="parChTrans1D2" presStyleIdx="0" presStyleCnt="3"/>
      <dgm:spPr/>
      <dgm:t>
        <a:bodyPr/>
        <a:lstStyle/>
        <a:p>
          <a:endParaRPr lang="en-US"/>
        </a:p>
      </dgm:t>
    </dgm:pt>
    <dgm:pt modelId="{32CB5522-DE10-E14C-B62D-F1A7C9F9A1ED}" type="pres">
      <dgm:prSet presAssocID="{3DC7FE45-8230-497D-A914-3CCB8C1B94C6}" presName="connTx" presStyleLbl="parChTrans1D2" presStyleIdx="0" presStyleCnt="3"/>
      <dgm:spPr/>
      <dgm:t>
        <a:bodyPr/>
        <a:lstStyle/>
        <a:p>
          <a:endParaRPr lang="en-US"/>
        </a:p>
      </dgm:t>
    </dgm:pt>
    <dgm:pt modelId="{AA53D026-DF44-584A-BC03-1192B3435740}" type="pres">
      <dgm:prSet presAssocID="{5956B5C4-A0D4-450C-9EF6-2B1A333B705F}" presName="Name30" presStyleCnt="0"/>
      <dgm:spPr/>
    </dgm:pt>
    <dgm:pt modelId="{FEC80ED9-57FE-1F4B-B295-6ADADB9E8C80}" type="pres">
      <dgm:prSet presAssocID="{5956B5C4-A0D4-450C-9EF6-2B1A333B705F}" presName="level2Shape" presStyleLbl="asst1" presStyleIdx="0" presStyleCnt="1"/>
      <dgm:spPr/>
      <dgm:t>
        <a:bodyPr/>
        <a:lstStyle/>
        <a:p>
          <a:endParaRPr lang="en-US"/>
        </a:p>
      </dgm:t>
    </dgm:pt>
    <dgm:pt modelId="{16ABA123-9E5E-C04E-A540-2EF388DDF360}" type="pres">
      <dgm:prSet presAssocID="{5956B5C4-A0D4-450C-9EF6-2B1A333B705F}" presName="hierChild3" presStyleCnt="0"/>
      <dgm:spPr/>
    </dgm:pt>
    <dgm:pt modelId="{6C9D9B8F-B875-674B-9FC1-2AEB01C84DC3}" type="pres">
      <dgm:prSet presAssocID="{7002F4A6-9639-4B28-B6A7-B0C05E8A4CC2}" presName="Name25" presStyleLbl="parChTrans1D3" presStyleIdx="0" presStyleCnt="3"/>
      <dgm:spPr/>
      <dgm:t>
        <a:bodyPr/>
        <a:lstStyle/>
        <a:p>
          <a:endParaRPr lang="en-US"/>
        </a:p>
      </dgm:t>
    </dgm:pt>
    <dgm:pt modelId="{6A282BC8-3094-1541-A031-48901D96F2AD}" type="pres">
      <dgm:prSet presAssocID="{7002F4A6-9639-4B28-B6A7-B0C05E8A4CC2}" presName="connTx" presStyleLbl="parChTrans1D3" presStyleIdx="0" presStyleCnt="3"/>
      <dgm:spPr/>
      <dgm:t>
        <a:bodyPr/>
        <a:lstStyle/>
        <a:p>
          <a:endParaRPr lang="en-US"/>
        </a:p>
      </dgm:t>
    </dgm:pt>
    <dgm:pt modelId="{0D6DDF1B-7B20-F64C-A63D-8290A551539D}" type="pres">
      <dgm:prSet presAssocID="{070A9D5D-0632-46BF-B9B9-4A0EA1253D5A}" presName="Name30" presStyleCnt="0"/>
      <dgm:spPr/>
    </dgm:pt>
    <dgm:pt modelId="{BEACD510-6F18-D34B-9AD3-2E2ED1C8E8B9}" type="pres">
      <dgm:prSet presAssocID="{070A9D5D-0632-46BF-B9B9-4A0EA1253D5A}" presName="level2Shape" presStyleLbl="node3" presStyleIdx="0" presStyleCnt="3" custScaleY="167457"/>
      <dgm:spPr/>
      <dgm:t>
        <a:bodyPr/>
        <a:lstStyle/>
        <a:p>
          <a:endParaRPr lang="en-US"/>
        </a:p>
      </dgm:t>
    </dgm:pt>
    <dgm:pt modelId="{D6396202-00D2-6142-A569-4E2ABBF01A2D}" type="pres">
      <dgm:prSet presAssocID="{070A9D5D-0632-46BF-B9B9-4A0EA1253D5A}" presName="hierChild3" presStyleCnt="0"/>
      <dgm:spPr/>
    </dgm:pt>
    <dgm:pt modelId="{18B1C131-A5E8-4344-9B8A-BA76323866A8}" type="pres">
      <dgm:prSet presAssocID="{ED4539A1-6632-4953-B681-DFA763340BF1}" presName="Name25" presStyleLbl="parChTrans1D2" presStyleIdx="1" presStyleCnt="3"/>
      <dgm:spPr/>
      <dgm:t>
        <a:bodyPr/>
        <a:lstStyle/>
        <a:p>
          <a:endParaRPr lang="en-US"/>
        </a:p>
      </dgm:t>
    </dgm:pt>
    <dgm:pt modelId="{80C80BC9-64DE-C549-8349-9C39EA965EFB}" type="pres">
      <dgm:prSet presAssocID="{ED4539A1-6632-4953-B681-DFA763340BF1}" presName="connTx" presStyleLbl="parChTrans1D2" presStyleIdx="1" presStyleCnt="3"/>
      <dgm:spPr/>
      <dgm:t>
        <a:bodyPr/>
        <a:lstStyle/>
        <a:p>
          <a:endParaRPr lang="en-US"/>
        </a:p>
      </dgm:t>
    </dgm:pt>
    <dgm:pt modelId="{B4A30C57-B0C5-914E-8E04-22EBB926A27C}" type="pres">
      <dgm:prSet presAssocID="{B9117663-C66A-489F-8FB2-CD8B199DDFF9}" presName="Name30" presStyleCnt="0"/>
      <dgm:spPr/>
    </dgm:pt>
    <dgm:pt modelId="{71DD30F4-E445-2244-B977-6F53A0152F1A}" type="pres">
      <dgm:prSet presAssocID="{B9117663-C66A-489F-8FB2-CD8B199DDFF9}" presName="level2Shape" presStyleLbl="node2" presStyleIdx="0" presStyleCnt="2"/>
      <dgm:spPr/>
      <dgm:t>
        <a:bodyPr/>
        <a:lstStyle/>
        <a:p>
          <a:endParaRPr lang="en-US"/>
        </a:p>
      </dgm:t>
    </dgm:pt>
    <dgm:pt modelId="{E371D200-4128-CB48-9F33-DB2359648B8F}" type="pres">
      <dgm:prSet presAssocID="{B9117663-C66A-489F-8FB2-CD8B199DDFF9}" presName="hierChild3" presStyleCnt="0"/>
      <dgm:spPr/>
    </dgm:pt>
    <dgm:pt modelId="{E6993875-043D-4348-8821-168AF6BB3408}" type="pres">
      <dgm:prSet presAssocID="{CCA6CE0E-6CCA-4841-8DE0-0368621587ED}" presName="Name25" presStyleLbl="parChTrans1D3" presStyleIdx="1" presStyleCnt="3"/>
      <dgm:spPr/>
      <dgm:t>
        <a:bodyPr/>
        <a:lstStyle/>
        <a:p>
          <a:endParaRPr lang="en-US"/>
        </a:p>
      </dgm:t>
    </dgm:pt>
    <dgm:pt modelId="{7AA70ABC-D5FB-F74B-854F-781BEE8D193F}" type="pres">
      <dgm:prSet presAssocID="{CCA6CE0E-6CCA-4841-8DE0-0368621587ED}" presName="connTx" presStyleLbl="parChTrans1D3" presStyleIdx="1" presStyleCnt="3"/>
      <dgm:spPr/>
      <dgm:t>
        <a:bodyPr/>
        <a:lstStyle/>
        <a:p>
          <a:endParaRPr lang="en-US"/>
        </a:p>
      </dgm:t>
    </dgm:pt>
    <dgm:pt modelId="{4DE67262-46EB-AA48-B1D7-FBD471912F4B}" type="pres">
      <dgm:prSet presAssocID="{31907CB0-E20D-4B44-90DB-5CAB24C20603}" presName="Name30" presStyleCnt="0"/>
      <dgm:spPr/>
    </dgm:pt>
    <dgm:pt modelId="{00CFA8B0-2C56-414C-B9C9-E235C03C0976}" type="pres">
      <dgm:prSet presAssocID="{31907CB0-E20D-4B44-90DB-5CAB24C20603}" presName="level2Shape" presStyleLbl="node3" presStyleIdx="1" presStyleCnt="3"/>
      <dgm:spPr/>
      <dgm:t>
        <a:bodyPr/>
        <a:lstStyle/>
        <a:p>
          <a:endParaRPr lang="en-US"/>
        </a:p>
      </dgm:t>
    </dgm:pt>
    <dgm:pt modelId="{35A273F8-827F-8542-93AC-92581CB48064}" type="pres">
      <dgm:prSet presAssocID="{31907CB0-E20D-4B44-90DB-5CAB24C20603}" presName="hierChild3" presStyleCnt="0"/>
      <dgm:spPr/>
    </dgm:pt>
    <dgm:pt modelId="{4A4DB3C3-BA7E-AE4E-9241-8DAAA040CEFB}" type="pres">
      <dgm:prSet presAssocID="{8F3FBEDD-BD9F-4153-9A34-86A26A746BBA}" presName="Name25" presStyleLbl="parChTrans1D2" presStyleIdx="2" presStyleCnt="3"/>
      <dgm:spPr/>
      <dgm:t>
        <a:bodyPr/>
        <a:lstStyle/>
        <a:p>
          <a:endParaRPr lang="en-US"/>
        </a:p>
      </dgm:t>
    </dgm:pt>
    <dgm:pt modelId="{5AFC14A5-7BA1-3C49-96C2-326086BD012C}" type="pres">
      <dgm:prSet presAssocID="{8F3FBEDD-BD9F-4153-9A34-86A26A746BBA}" presName="connTx" presStyleLbl="parChTrans1D2" presStyleIdx="2" presStyleCnt="3"/>
      <dgm:spPr/>
      <dgm:t>
        <a:bodyPr/>
        <a:lstStyle/>
        <a:p>
          <a:endParaRPr lang="en-US"/>
        </a:p>
      </dgm:t>
    </dgm:pt>
    <dgm:pt modelId="{4297C307-10D7-FA4D-A2B9-9674313C55F3}" type="pres">
      <dgm:prSet presAssocID="{FBF6E560-72A6-45A5-892F-D1595B0D4E92}" presName="Name30" presStyleCnt="0"/>
      <dgm:spPr/>
    </dgm:pt>
    <dgm:pt modelId="{7B967A53-110E-F446-A434-AA483266E709}" type="pres">
      <dgm:prSet presAssocID="{FBF6E560-72A6-45A5-892F-D1595B0D4E92}" presName="level2Shape" presStyleLbl="node2" presStyleIdx="1" presStyleCnt="2"/>
      <dgm:spPr/>
      <dgm:t>
        <a:bodyPr/>
        <a:lstStyle/>
        <a:p>
          <a:endParaRPr lang="en-US"/>
        </a:p>
      </dgm:t>
    </dgm:pt>
    <dgm:pt modelId="{78A2C7A6-F51A-684D-A569-19ADBFB198DE}" type="pres">
      <dgm:prSet presAssocID="{FBF6E560-72A6-45A5-892F-D1595B0D4E92}" presName="hierChild3" presStyleCnt="0"/>
      <dgm:spPr/>
    </dgm:pt>
    <dgm:pt modelId="{BAAADE59-9DD0-AB40-9DE8-83BC269FAE65}" type="pres">
      <dgm:prSet presAssocID="{070D60C0-BB81-45F4-A1E3-F5AEF9178CE3}" presName="Name25" presStyleLbl="parChTrans1D3" presStyleIdx="2" presStyleCnt="3"/>
      <dgm:spPr/>
      <dgm:t>
        <a:bodyPr/>
        <a:lstStyle/>
        <a:p>
          <a:endParaRPr lang="en-US"/>
        </a:p>
      </dgm:t>
    </dgm:pt>
    <dgm:pt modelId="{A3F4CC32-DE59-A04A-B831-DCEF13BE1EC4}" type="pres">
      <dgm:prSet presAssocID="{070D60C0-BB81-45F4-A1E3-F5AEF9178CE3}" presName="connTx" presStyleLbl="parChTrans1D3" presStyleIdx="2" presStyleCnt="3"/>
      <dgm:spPr/>
      <dgm:t>
        <a:bodyPr/>
        <a:lstStyle/>
        <a:p>
          <a:endParaRPr lang="en-US"/>
        </a:p>
      </dgm:t>
    </dgm:pt>
    <dgm:pt modelId="{206F7587-9761-E648-B4BC-016419C18B8E}" type="pres">
      <dgm:prSet presAssocID="{B9E52111-BD0F-46DC-AF16-F2FBD0464F7E}" presName="Name30" presStyleCnt="0"/>
      <dgm:spPr/>
    </dgm:pt>
    <dgm:pt modelId="{9DB28D8C-00EC-6643-B357-193677AA0BC7}" type="pres">
      <dgm:prSet presAssocID="{B9E52111-BD0F-46DC-AF16-F2FBD0464F7E}" presName="level2Shape" presStyleLbl="node3" presStyleIdx="2" presStyleCnt="3" custScaleY="127411"/>
      <dgm:spPr/>
      <dgm:t>
        <a:bodyPr/>
        <a:lstStyle/>
        <a:p>
          <a:endParaRPr lang="en-US"/>
        </a:p>
      </dgm:t>
    </dgm:pt>
    <dgm:pt modelId="{04222730-5093-074C-824B-AC82C45A74AF}" type="pres">
      <dgm:prSet presAssocID="{B9E52111-BD0F-46DC-AF16-F2FBD0464F7E}" presName="hierChild3" presStyleCnt="0"/>
      <dgm:spPr/>
    </dgm:pt>
    <dgm:pt modelId="{2D5EEA91-B861-8146-9D00-416E2F7E28F0}" type="pres">
      <dgm:prSet presAssocID="{79EA90A3-56D9-4427-934D-1EA8D0338D26}" presName="bgShapesFlow" presStyleCnt="0"/>
      <dgm:spPr/>
    </dgm:pt>
  </dgm:ptLst>
  <dgm:cxnLst>
    <dgm:cxn modelId="{C6560F2E-6FF1-4122-9827-4020AD8BEEA6}" srcId="{F45875AF-AD41-48CC-9608-CC5E605E529F}" destId="{B9117663-C66A-489F-8FB2-CD8B199DDFF9}" srcOrd="1" destOrd="0" parTransId="{ED4539A1-6632-4953-B681-DFA763340BF1}" sibTransId="{7E13D474-4343-4D42-BEE3-855D73B1C410}"/>
    <dgm:cxn modelId="{1BFC493E-5604-41B5-B363-960011C1E7C5}" srcId="{F45875AF-AD41-48CC-9608-CC5E605E529F}" destId="{FBF6E560-72A6-45A5-892F-D1595B0D4E92}" srcOrd="2" destOrd="0" parTransId="{8F3FBEDD-BD9F-4153-9A34-86A26A746BBA}" sibTransId="{A43B6FE4-6865-419C-A78D-4785E52D7E5C}"/>
    <dgm:cxn modelId="{BF1A1106-269A-7E4B-8439-A0FB4D16133F}" type="presOf" srcId="{7002F4A6-9639-4B28-B6A7-B0C05E8A4CC2}" destId="{6A282BC8-3094-1541-A031-48901D96F2AD}" srcOrd="1" destOrd="0" presId="urn:microsoft.com/office/officeart/2005/8/layout/hierarchy5"/>
    <dgm:cxn modelId="{0B5560D0-DD20-7245-9E29-BEF4656AE885}" type="presOf" srcId="{070A9D5D-0632-46BF-B9B9-4A0EA1253D5A}" destId="{BEACD510-6F18-D34B-9AD3-2E2ED1C8E8B9}" srcOrd="0" destOrd="0" presId="urn:microsoft.com/office/officeart/2005/8/layout/hierarchy5"/>
    <dgm:cxn modelId="{E9A05E8D-CBD6-4C8D-94E5-3FBB89C47493}" srcId="{F45875AF-AD41-48CC-9608-CC5E605E529F}" destId="{5956B5C4-A0D4-450C-9EF6-2B1A333B705F}" srcOrd="0" destOrd="0" parTransId="{3DC7FE45-8230-497D-A914-3CCB8C1B94C6}" sibTransId="{76CA92D2-14BD-40A2-A353-93F0825FFE69}"/>
    <dgm:cxn modelId="{40455682-2697-46BC-B034-F8179151D1EB}" srcId="{79EA90A3-56D9-4427-934D-1EA8D0338D26}" destId="{F45875AF-AD41-48CC-9608-CC5E605E529F}" srcOrd="0" destOrd="0" parTransId="{D5A13FAC-815C-4D8C-B94B-8494DFA93AAB}" sibTransId="{E89BCF1D-685D-438F-9984-5FB42680EA82}"/>
    <dgm:cxn modelId="{FBC0BE87-4EED-324F-AF7A-32F14AAA10A8}" type="presOf" srcId="{B9E52111-BD0F-46DC-AF16-F2FBD0464F7E}" destId="{9DB28D8C-00EC-6643-B357-193677AA0BC7}" srcOrd="0" destOrd="0" presId="urn:microsoft.com/office/officeart/2005/8/layout/hierarchy5"/>
    <dgm:cxn modelId="{24C79C42-C75C-6B49-B62F-60E3CF3DC50F}" type="presOf" srcId="{3DC7FE45-8230-497D-A914-3CCB8C1B94C6}" destId="{38041962-CBBB-A840-BFBF-E0F036591D86}" srcOrd="0" destOrd="0" presId="urn:microsoft.com/office/officeart/2005/8/layout/hierarchy5"/>
    <dgm:cxn modelId="{6D40CAD0-0D9F-FC48-9C65-3B17BEAE7A68}" type="presOf" srcId="{5956B5C4-A0D4-450C-9EF6-2B1A333B705F}" destId="{FEC80ED9-57FE-1F4B-B295-6ADADB9E8C80}" srcOrd="0" destOrd="0" presId="urn:microsoft.com/office/officeart/2005/8/layout/hierarchy5"/>
    <dgm:cxn modelId="{CECAB9BE-B34A-F14D-8A14-ED1B30D3A43A}" type="presOf" srcId="{B9117663-C66A-489F-8FB2-CD8B199DDFF9}" destId="{71DD30F4-E445-2244-B977-6F53A0152F1A}" srcOrd="0" destOrd="0" presId="urn:microsoft.com/office/officeart/2005/8/layout/hierarchy5"/>
    <dgm:cxn modelId="{09F52BAB-2587-B54A-8B36-0A0B2EEA2ACD}" type="presOf" srcId="{F45875AF-AD41-48CC-9608-CC5E605E529F}" destId="{1B170A55-0787-BC42-8305-90F4FD745997}" srcOrd="0" destOrd="0" presId="urn:microsoft.com/office/officeart/2005/8/layout/hierarchy5"/>
    <dgm:cxn modelId="{C08E4A94-0072-3E48-9B33-A548AF16DF1F}" type="presOf" srcId="{79EA90A3-56D9-4427-934D-1EA8D0338D26}" destId="{72F22295-6002-4F43-A7C5-9445DB257F61}" srcOrd="0" destOrd="0" presId="urn:microsoft.com/office/officeart/2005/8/layout/hierarchy5"/>
    <dgm:cxn modelId="{564B31BB-4878-6D4E-97B4-D9D0D3B8031E}" type="presOf" srcId="{8F3FBEDD-BD9F-4153-9A34-86A26A746BBA}" destId="{5AFC14A5-7BA1-3C49-96C2-326086BD012C}" srcOrd="1" destOrd="0" presId="urn:microsoft.com/office/officeart/2005/8/layout/hierarchy5"/>
    <dgm:cxn modelId="{5E6D6C63-E016-174C-8713-1DC83D784FB8}" type="presOf" srcId="{CCA6CE0E-6CCA-4841-8DE0-0368621587ED}" destId="{7AA70ABC-D5FB-F74B-854F-781BEE8D193F}" srcOrd="1" destOrd="0" presId="urn:microsoft.com/office/officeart/2005/8/layout/hierarchy5"/>
    <dgm:cxn modelId="{6920978A-CCCC-4924-9879-3165F2309751}" srcId="{5956B5C4-A0D4-450C-9EF6-2B1A333B705F}" destId="{070A9D5D-0632-46BF-B9B9-4A0EA1253D5A}" srcOrd="0" destOrd="0" parTransId="{7002F4A6-9639-4B28-B6A7-B0C05E8A4CC2}" sibTransId="{8852784B-C014-4E33-8D72-430A75054B55}"/>
    <dgm:cxn modelId="{D339CEA3-526F-D541-9ACC-43DAC32BF574}" type="presOf" srcId="{FBF6E560-72A6-45A5-892F-D1595B0D4E92}" destId="{7B967A53-110E-F446-A434-AA483266E709}" srcOrd="0" destOrd="0" presId="urn:microsoft.com/office/officeart/2005/8/layout/hierarchy5"/>
    <dgm:cxn modelId="{2ABA32AF-748A-374D-BF64-3C3A349AEAF1}" type="presOf" srcId="{070D60C0-BB81-45F4-A1E3-F5AEF9178CE3}" destId="{A3F4CC32-DE59-A04A-B831-DCEF13BE1EC4}" srcOrd="1" destOrd="0" presId="urn:microsoft.com/office/officeart/2005/8/layout/hierarchy5"/>
    <dgm:cxn modelId="{CCAE8E33-14C6-0B40-8E35-A51A0B72D266}" type="presOf" srcId="{8F3FBEDD-BD9F-4153-9A34-86A26A746BBA}" destId="{4A4DB3C3-BA7E-AE4E-9241-8DAAA040CEFB}" srcOrd="0" destOrd="0" presId="urn:microsoft.com/office/officeart/2005/8/layout/hierarchy5"/>
    <dgm:cxn modelId="{884E44F4-7F79-9145-8347-F123FBD970BE}" type="presOf" srcId="{3DC7FE45-8230-497D-A914-3CCB8C1B94C6}" destId="{32CB5522-DE10-E14C-B62D-F1A7C9F9A1ED}" srcOrd="1" destOrd="0" presId="urn:microsoft.com/office/officeart/2005/8/layout/hierarchy5"/>
    <dgm:cxn modelId="{D0F0DF66-0F34-2C4A-8B27-190B6ECEA49B}" type="presOf" srcId="{CCA6CE0E-6CCA-4841-8DE0-0368621587ED}" destId="{E6993875-043D-4348-8821-168AF6BB3408}" srcOrd="0" destOrd="0" presId="urn:microsoft.com/office/officeart/2005/8/layout/hierarchy5"/>
    <dgm:cxn modelId="{96DD40A5-6CF6-3D40-8958-0BB950E2C4A6}" type="presOf" srcId="{070D60C0-BB81-45F4-A1E3-F5AEF9178CE3}" destId="{BAAADE59-9DD0-AB40-9DE8-83BC269FAE65}" srcOrd="0" destOrd="0" presId="urn:microsoft.com/office/officeart/2005/8/layout/hierarchy5"/>
    <dgm:cxn modelId="{12F69B81-176B-4540-B237-16C01A27B959}" type="presOf" srcId="{7002F4A6-9639-4B28-B6A7-B0C05E8A4CC2}" destId="{6C9D9B8F-B875-674B-9FC1-2AEB01C84DC3}" srcOrd="0" destOrd="0" presId="urn:microsoft.com/office/officeart/2005/8/layout/hierarchy5"/>
    <dgm:cxn modelId="{F4FED55F-31D8-2241-9E42-74B5B8648889}" type="presOf" srcId="{ED4539A1-6632-4953-B681-DFA763340BF1}" destId="{80C80BC9-64DE-C549-8349-9C39EA965EFB}" srcOrd="1" destOrd="0" presId="urn:microsoft.com/office/officeart/2005/8/layout/hierarchy5"/>
    <dgm:cxn modelId="{D1C2C8B9-A29E-8B42-BF6D-4232E0877EDF}" type="presOf" srcId="{ED4539A1-6632-4953-B681-DFA763340BF1}" destId="{18B1C131-A5E8-4344-9B8A-BA76323866A8}" srcOrd="0" destOrd="0" presId="urn:microsoft.com/office/officeart/2005/8/layout/hierarchy5"/>
    <dgm:cxn modelId="{8BDB9323-1145-4642-893C-2F52BFB29BB6}" srcId="{FBF6E560-72A6-45A5-892F-D1595B0D4E92}" destId="{B9E52111-BD0F-46DC-AF16-F2FBD0464F7E}" srcOrd="0" destOrd="0" parTransId="{070D60C0-BB81-45F4-A1E3-F5AEF9178CE3}" sibTransId="{B5A68AF6-9408-42F8-B639-04D47D30EFCA}"/>
    <dgm:cxn modelId="{0F248782-2860-8A46-B8FD-3CF396A09E61}" type="presOf" srcId="{31907CB0-E20D-4B44-90DB-5CAB24C20603}" destId="{00CFA8B0-2C56-414C-B9C9-E235C03C0976}" srcOrd="0" destOrd="0" presId="urn:microsoft.com/office/officeart/2005/8/layout/hierarchy5"/>
    <dgm:cxn modelId="{E053B142-2794-4716-9B82-1CAC1BD2574B}" srcId="{B9117663-C66A-489F-8FB2-CD8B199DDFF9}" destId="{31907CB0-E20D-4B44-90DB-5CAB24C20603}" srcOrd="0" destOrd="0" parTransId="{CCA6CE0E-6CCA-4841-8DE0-0368621587ED}" sibTransId="{5C2E8804-530C-4068-B0C6-95EE021DB4F0}"/>
    <dgm:cxn modelId="{443E111E-5DBB-164D-861B-A79896F50343}" type="presParOf" srcId="{72F22295-6002-4F43-A7C5-9445DB257F61}" destId="{72EBF805-6CEB-3D43-92EC-75A5E24DFF16}" srcOrd="0" destOrd="0" presId="urn:microsoft.com/office/officeart/2005/8/layout/hierarchy5"/>
    <dgm:cxn modelId="{B009B65B-E1AB-AC4D-A2FB-574BE19C113A}" type="presParOf" srcId="{72EBF805-6CEB-3D43-92EC-75A5E24DFF16}" destId="{EF457457-D362-E94A-A3E7-37F899D9C608}" srcOrd="0" destOrd="0" presId="urn:microsoft.com/office/officeart/2005/8/layout/hierarchy5"/>
    <dgm:cxn modelId="{75928019-D2AE-F148-B0A9-1BD8399DEAD6}" type="presParOf" srcId="{EF457457-D362-E94A-A3E7-37F899D9C608}" destId="{F6A6CCA9-9ECC-4B43-A2A4-54A310E895E3}" srcOrd="0" destOrd="0" presId="urn:microsoft.com/office/officeart/2005/8/layout/hierarchy5"/>
    <dgm:cxn modelId="{8732B962-97A1-A44F-83F2-FAF35D969131}" type="presParOf" srcId="{F6A6CCA9-9ECC-4B43-A2A4-54A310E895E3}" destId="{1B170A55-0787-BC42-8305-90F4FD745997}" srcOrd="0" destOrd="0" presId="urn:microsoft.com/office/officeart/2005/8/layout/hierarchy5"/>
    <dgm:cxn modelId="{BE9058AE-B158-A74B-BCCD-2DC8CAC24001}" type="presParOf" srcId="{F6A6CCA9-9ECC-4B43-A2A4-54A310E895E3}" destId="{3A7A5740-0BE7-8D4E-AB01-BE6857EA6443}" srcOrd="1" destOrd="0" presId="urn:microsoft.com/office/officeart/2005/8/layout/hierarchy5"/>
    <dgm:cxn modelId="{01AE3D28-3850-F24B-885B-FF5785811440}" type="presParOf" srcId="{3A7A5740-0BE7-8D4E-AB01-BE6857EA6443}" destId="{38041962-CBBB-A840-BFBF-E0F036591D86}" srcOrd="0" destOrd="0" presId="urn:microsoft.com/office/officeart/2005/8/layout/hierarchy5"/>
    <dgm:cxn modelId="{A42D92BD-3EE2-A24F-8976-EF2C08865DC1}" type="presParOf" srcId="{38041962-CBBB-A840-BFBF-E0F036591D86}" destId="{32CB5522-DE10-E14C-B62D-F1A7C9F9A1ED}" srcOrd="0" destOrd="0" presId="urn:microsoft.com/office/officeart/2005/8/layout/hierarchy5"/>
    <dgm:cxn modelId="{645D90FA-B632-FF48-8497-725C1BC95627}" type="presParOf" srcId="{3A7A5740-0BE7-8D4E-AB01-BE6857EA6443}" destId="{AA53D026-DF44-584A-BC03-1192B3435740}" srcOrd="1" destOrd="0" presId="urn:microsoft.com/office/officeart/2005/8/layout/hierarchy5"/>
    <dgm:cxn modelId="{87E1F606-790E-B44A-B332-23BC3DEC4FBF}" type="presParOf" srcId="{AA53D026-DF44-584A-BC03-1192B3435740}" destId="{FEC80ED9-57FE-1F4B-B295-6ADADB9E8C80}" srcOrd="0" destOrd="0" presId="urn:microsoft.com/office/officeart/2005/8/layout/hierarchy5"/>
    <dgm:cxn modelId="{199A8787-F463-C745-AD41-F2CEB093A0E5}" type="presParOf" srcId="{AA53D026-DF44-584A-BC03-1192B3435740}" destId="{16ABA123-9E5E-C04E-A540-2EF388DDF360}" srcOrd="1" destOrd="0" presId="urn:microsoft.com/office/officeart/2005/8/layout/hierarchy5"/>
    <dgm:cxn modelId="{7E67F082-4948-2048-9FA6-1B50E55A0CB8}" type="presParOf" srcId="{16ABA123-9E5E-C04E-A540-2EF388DDF360}" destId="{6C9D9B8F-B875-674B-9FC1-2AEB01C84DC3}" srcOrd="0" destOrd="0" presId="urn:microsoft.com/office/officeart/2005/8/layout/hierarchy5"/>
    <dgm:cxn modelId="{F7C0C433-733F-5646-91CE-76336EF24814}" type="presParOf" srcId="{6C9D9B8F-B875-674B-9FC1-2AEB01C84DC3}" destId="{6A282BC8-3094-1541-A031-48901D96F2AD}" srcOrd="0" destOrd="0" presId="urn:microsoft.com/office/officeart/2005/8/layout/hierarchy5"/>
    <dgm:cxn modelId="{B4C10C8E-5DE4-E945-8D9F-C0874D5F1A7E}" type="presParOf" srcId="{16ABA123-9E5E-C04E-A540-2EF388DDF360}" destId="{0D6DDF1B-7B20-F64C-A63D-8290A551539D}" srcOrd="1" destOrd="0" presId="urn:microsoft.com/office/officeart/2005/8/layout/hierarchy5"/>
    <dgm:cxn modelId="{58813189-832E-0F45-99A2-83D2BA67EEE7}" type="presParOf" srcId="{0D6DDF1B-7B20-F64C-A63D-8290A551539D}" destId="{BEACD510-6F18-D34B-9AD3-2E2ED1C8E8B9}" srcOrd="0" destOrd="0" presId="urn:microsoft.com/office/officeart/2005/8/layout/hierarchy5"/>
    <dgm:cxn modelId="{D44F93E7-C862-DD46-9B3D-DDFFFF41324F}" type="presParOf" srcId="{0D6DDF1B-7B20-F64C-A63D-8290A551539D}" destId="{D6396202-00D2-6142-A569-4E2ABBF01A2D}" srcOrd="1" destOrd="0" presId="urn:microsoft.com/office/officeart/2005/8/layout/hierarchy5"/>
    <dgm:cxn modelId="{2F8C2C8F-9755-7F4E-9329-6682F8BC1577}" type="presParOf" srcId="{3A7A5740-0BE7-8D4E-AB01-BE6857EA6443}" destId="{18B1C131-A5E8-4344-9B8A-BA76323866A8}" srcOrd="2" destOrd="0" presId="urn:microsoft.com/office/officeart/2005/8/layout/hierarchy5"/>
    <dgm:cxn modelId="{9834ADAF-07D3-0F49-BC20-CC4FBDE18753}" type="presParOf" srcId="{18B1C131-A5E8-4344-9B8A-BA76323866A8}" destId="{80C80BC9-64DE-C549-8349-9C39EA965EFB}" srcOrd="0" destOrd="0" presId="urn:microsoft.com/office/officeart/2005/8/layout/hierarchy5"/>
    <dgm:cxn modelId="{949B3799-40E9-5244-B2A6-855D88987CEB}" type="presParOf" srcId="{3A7A5740-0BE7-8D4E-AB01-BE6857EA6443}" destId="{B4A30C57-B0C5-914E-8E04-22EBB926A27C}" srcOrd="3" destOrd="0" presId="urn:microsoft.com/office/officeart/2005/8/layout/hierarchy5"/>
    <dgm:cxn modelId="{BB5C69CF-C63B-2A4D-904A-8E7C2A033571}" type="presParOf" srcId="{B4A30C57-B0C5-914E-8E04-22EBB926A27C}" destId="{71DD30F4-E445-2244-B977-6F53A0152F1A}" srcOrd="0" destOrd="0" presId="urn:microsoft.com/office/officeart/2005/8/layout/hierarchy5"/>
    <dgm:cxn modelId="{90E5FB94-2762-1C4C-BD23-B439B28C85F5}" type="presParOf" srcId="{B4A30C57-B0C5-914E-8E04-22EBB926A27C}" destId="{E371D200-4128-CB48-9F33-DB2359648B8F}" srcOrd="1" destOrd="0" presId="urn:microsoft.com/office/officeart/2005/8/layout/hierarchy5"/>
    <dgm:cxn modelId="{011621AE-DACF-FB41-B5BF-71D732B5DA22}" type="presParOf" srcId="{E371D200-4128-CB48-9F33-DB2359648B8F}" destId="{E6993875-043D-4348-8821-168AF6BB3408}" srcOrd="0" destOrd="0" presId="urn:microsoft.com/office/officeart/2005/8/layout/hierarchy5"/>
    <dgm:cxn modelId="{20441503-A8E9-624E-9CBD-279AD57919F1}" type="presParOf" srcId="{E6993875-043D-4348-8821-168AF6BB3408}" destId="{7AA70ABC-D5FB-F74B-854F-781BEE8D193F}" srcOrd="0" destOrd="0" presId="urn:microsoft.com/office/officeart/2005/8/layout/hierarchy5"/>
    <dgm:cxn modelId="{433B85C5-E393-664A-B31D-6C4CF7326D8D}" type="presParOf" srcId="{E371D200-4128-CB48-9F33-DB2359648B8F}" destId="{4DE67262-46EB-AA48-B1D7-FBD471912F4B}" srcOrd="1" destOrd="0" presId="urn:microsoft.com/office/officeart/2005/8/layout/hierarchy5"/>
    <dgm:cxn modelId="{A454241C-60F8-5D40-9ABF-97650784EF23}" type="presParOf" srcId="{4DE67262-46EB-AA48-B1D7-FBD471912F4B}" destId="{00CFA8B0-2C56-414C-B9C9-E235C03C0976}" srcOrd="0" destOrd="0" presId="urn:microsoft.com/office/officeart/2005/8/layout/hierarchy5"/>
    <dgm:cxn modelId="{45D9B4E2-FAA9-0449-992A-B75F3F44C752}" type="presParOf" srcId="{4DE67262-46EB-AA48-B1D7-FBD471912F4B}" destId="{35A273F8-827F-8542-93AC-92581CB48064}" srcOrd="1" destOrd="0" presId="urn:microsoft.com/office/officeart/2005/8/layout/hierarchy5"/>
    <dgm:cxn modelId="{323BA8D0-30D0-F041-AF7D-FAB83D3E9C9C}" type="presParOf" srcId="{3A7A5740-0BE7-8D4E-AB01-BE6857EA6443}" destId="{4A4DB3C3-BA7E-AE4E-9241-8DAAA040CEFB}" srcOrd="4" destOrd="0" presId="urn:microsoft.com/office/officeart/2005/8/layout/hierarchy5"/>
    <dgm:cxn modelId="{63E23465-F909-1C4E-9495-F641FBF38B0B}" type="presParOf" srcId="{4A4DB3C3-BA7E-AE4E-9241-8DAAA040CEFB}" destId="{5AFC14A5-7BA1-3C49-96C2-326086BD012C}" srcOrd="0" destOrd="0" presId="urn:microsoft.com/office/officeart/2005/8/layout/hierarchy5"/>
    <dgm:cxn modelId="{0165D91C-AC64-1846-A978-6BA0B869073F}" type="presParOf" srcId="{3A7A5740-0BE7-8D4E-AB01-BE6857EA6443}" destId="{4297C307-10D7-FA4D-A2B9-9674313C55F3}" srcOrd="5" destOrd="0" presId="urn:microsoft.com/office/officeart/2005/8/layout/hierarchy5"/>
    <dgm:cxn modelId="{13BE03BE-7630-384C-82DF-C13A83DC33B9}" type="presParOf" srcId="{4297C307-10D7-FA4D-A2B9-9674313C55F3}" destId="{7B967A53-110E-F446-A434-AA483266E709}" srcOrd="0" destOrd="0" presId="urn:microsoft.com/office/officeart/2005/8/layout/hierarchy5"/>
    <dgm:cxn modelId="{A4481C98-2084-E440-890D-E0578DD3AD1C}" type="presParOf" srcId="{4297C307-10D7-FA4D-A2B9-9674313C55F3}" destId="{78A2C7A6-F51A-684D-A569-19ADBFB198DE}" srcOrd="1" destOrd="0" presId="urn:microsoft.com/office/officeart/2005/8/layout/hierarchy5"/>
    <dgm:cxn modelId="{C91C2136-32F0-F04B-8A53-C05235E93695}" type="presParOf" srcId="{78A2C7A6-F51A-684D-A569-19ADBFB198DE}" destId="{BAAADE59-9DD0-AB40-9DE8-83BC269FAE65}" srcOrd="0" destOrd="0" presId="urn:microsoft.com/office/officeart/2005/8/layout/hierarchy5"/>
    <dgm:cxn modelId="{7EDA2839-7F98-1643-8A2A-C91482F4704D}" type="presParOf" srcId="{BAAADE59-9DD0-AB40-9DE8-83BC269FAE65}" destId="{A3F4CC32-DE59-A04A-B831-DCEF13BE1EC4}" srcOrd="0" destOrd="0" presId="urn:microsoft.com/office/officeart/2005/8/layout/hierarchy5"/>
    <dgm:cxn modelId="{682789E7-6C88-C74E-BF2F-0D7D73E90110}" type="presParOf" srcId="{78A2C7A6-F51A-684D-A569-19ADBFB198DE}" destId="{206F7587-9761-E648-B4BC-016419C18B8E}" srcOrd="1" destOrd="0" presId="urn:microsoft.com/office/officeart/2005/8/layout/hierarchy5"/>
    <dgm:cxn modelId="{FBE34F2B-0E2B-D945-B4DD-9D6A7B4DEFDF}" type="presParOf" srcId="{206F7587-9761-E648-B4BC-016419C18B8E}" destId="{9DB28D8C-00EC-6643-B357-193677AA0BC7}" srcOrd="0" destOrd="0" presId="urn:microsoft.com/office/officeart/2005/8/layout/hierarchy5"/>
    <dgm:cxn modelId="{C92523B2-973E-6847-808E-468311FA11AF}" type="presParOf" srcId="{206F7587-9761-E648-B4BC-016419C18B8E}" destId="{04222730-5093-074C-824B-AC82C45A74AF}" srcOrd="1" destOrd="0" presId="urn:microsoft.com/office/officeart/2005/8/layout/hierarchy5"/>
    <dgm:cxn modelId="{5ADA8C59-477D-A746-8C29-59607C02E143}" type="presParOf" srcId="{72F22295-6002-4F43-A7C5-9445DB257F61}" destId="{2D5EEA91-B861-8146-9D00-416E2F7E28F0}"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E528C5-F0F8-144F-8C98-CF5475394801}" type="doc">
      <dgm:prSet loTypeId="urn:microsoft.com/office/officeart/2005/8/layout/hList6" loCatId="list" qsTypeId="urn:microsoft.com/office/officeart/2005/8/quickstyle/simple4" qsCatId="simple" csTypeId="urn:microsoft.com/office/officeart/2005/8/colors/accent1_2" csCatId="accent1"/>
      <dgm:spPr/>
      <dgm:t>
        <a:bodyPr/>
        <a:lstStyle/>
        <a:p>
          <a:endParaRPr lang="en-US"/>
        </a:p>
      </dgm:t>
    </dgm:pt>
    <dgm:pt modelId="{D765B417-C383-7F46-8263-4DA9FE8B87AD}">
      <dgm:prSet/>
      <dgm:spPr/>
      <dgm:t>
        <a:bodyPr/>
        <a:lstStyle/>
        <a:p>
          <a:pPr rtl="0"/>
          <a:r>
            <a:rPr lang="en-US" dirty="0" smtClean="0">
              <a:solidFill>
                <a:schemeClr val="bg2">
                  <a:lumMod val="50000"/>
                </a:schemeClr>
              </a:solidFill>
            </a:rPr>
            <a:t>Internet protocol that enables dynamic allocation of IP addresses to hosts</a:t>
          </a:r>
          <a:endParaRPr lang="en-US" dirty="0">
            <a:solidFill>
              <a:schemeClr val="bg2">
                <a:lumMod val="50000"/>
              </a:schemeClr>
            </a:solidFill>
          </a:endParaRPr>
        </a:p>
      </dgm:t>
    </dgm:pt>
    <dgm:pt modelId="{483A8C0D-874E-0D4E-A36D-0D10FEFDC567}" type="parTrans" cxnId="{4127257C-64EE-3849-AA89-B19F890071D2}">
      <dgm:prSet/>
      <dgm:spPr/>
      <dgm:t>
        <a:bodyPr/>
        <a:lstStyle/>
        <a:p>
          <a:endParaRPr lang="en-US"/>
        </a:p>
      </dgm:t>
    </dgm:pt>
    <dgm:pt modelId="{C59EB3E2-77B4-8D46-A755-558A98D54DC9}" type="sibTrans" cxnId="{4127257C-64EE-3849-AA89-B19F890071D2}">
      <dgm:prSet/>
      <dgm:spPr/>
      <dgm:t>
        <a:bodyPr/>
        <a:lstStyle/>
        <a:p>
          <a:endParaRPr lang="en-US"/>
        </a:p>
      </dgm:t>
    </dgm:pt>
    <dgm:pt modelId="{CDC6D9F8-FF80-964D-8EA5-2D9A3687A3DB}">
      <dgm:prSet/>
      <dgm:spPr/>
      <dgm:t>
        <a:bodyPr/>
        <a:lstStyle/>
        <a:p>
          <a:pPr rtl="0"/>
          <a:r>
            <a:rPr lang="en-US" dirty="0" smtClean="0">
              <a:solidFill>
                <a:schemeClr val="bg2">
                  <a:lumMod val="50000"/>
                </a:schemeClr>
              </a:solidFill>
            </a:rPr>
            <a:t>Defined in RFC 2131</a:t>
          </a:r>
          <a:endParaRPr lang="en-US" dirty="0">
            <a:solidFill>
              <a:schemeClr val="bg2">
                <a:lumMod val="50000"/>
              </a:schemeClr>
            </a:solidFill>
          </a:endParaRPr>
        </a:p>
      </dgm:t>
    </dgm:pt>
    <dgm:pt modelId="{4ACEDBE9-2632-F443-8CFD-82418FFAF8A7}" type="parTrans" cxnId="{700653B9-A2E9-E74C-94E3-2BFD8C70A08F}">
      <dgm:prSet/>
      <dgm:spPr/>
      <dgm:t>
        <a:bodyPr/>
        <a:lstStyle/>
        <a:p>
          <a:endParaRPr lang="en-US"/>
        </a:p>
      </dgm:t>
    </dgm:pt>
    <dgm:pt modelId="{078E3AF5-3967-B84F-9C5A-FE412D70C415}" type="sibTrans" cxnId="{700653B9-A2E9-E74C-94E3-2BFD8C70A08F}">
      <dgm:prSet/>
      <dgm:spPr/>
      <dgm:t>
        <a:bodyPr/>
        <a:lstStyle/>
        <a:p>
          <a:endParaRPr lang="en-US"/>
        </a:p>
      </dgm:t>
    </dgm:pt>
    <dgm:pt modelId="{3FEC96D5-078D-0E43-8CA4-F768FF69D204}">
      <dgm:prSet/>
      <dgm:spPr/>
      <dgm:t>
        <a:bodyPr/>
        <a:lstStyle/>
        <a:p>
          <a:pPr rtl="0"/>
          <a:r>
            <a:rPr lang="en-US" dirty="0" smtClean="0">
              <a:solidFill>
                <a:schemeClr val="bg2">
                  <a:lumMod val="50000"/>
                </a:schemeClr>
              </a:solidFill>
            </a:rPr>
            <a:t>Was developed to deal with the shortage of IP addresses</a:t>
          </a:r>
          <a:endParaRPr lang="en-US" dirty="0">
            <a:solidFill>
              <a:schemeClr val="bg2">
                <a:lumMod val="50000"/>
              </a:schemeClr>
            </a:solidFill>
          </a:endParaRPr>
        </a:p>
      </dgm:t>
    </dgm:pt>
    <dgm:pt modelId="{3F08537C-6A8A-3740-80E3-1B178D086DFC}" type="parTrans" cxnId="{DB656A8E-F063-D948-AFC5-1DCA86570CF2}">
      <dgm:prSet/>
      <dgm:spPr/>
      <dgm:t>
        <a:bodyPr/>
        <a:lstStyle/>
        <a:p>
          <a:endParaRPr lang="en-US"/>
        </a:p>
      </dgm:t>
    </dgm:pt>
    <dgm:pt modelId="{55DF672D-ABFB-FE43-800A-55AC64F6796D}" type="sibTrans" cxnId="{DB656A8E-F063-D948-AFC5-1DCA86570CF2}">
      <dgm:prSet/>
      <dgm:spPr/>
      <dgm:t>
        <a:bodyPr/>
        <a:lstStyle/>
        <a:p>
          <a:endParaRPr lang="en-US"/>
        </a:p>
      </dgm:t>
    </dgm:pt>
    <dgm:pt modelId="{EDAA8C97-EEC5-194A-A378-C894C1BCF9A0}">
      <dgm:prSet/>
      <dgm:spPr/>
      <dgm:t>
        <a:bodyPr/>
        <a:lstStyle/>
        <a:p>
          <a:pPr rtl="0"/>
          <a:r>
            <a:rPr lang="en-US" dirty="0" smtClean="0">
              <a:solidFill>
                <a:schemeClr val="bg2">
                  <a:lumMod val="50000"/>
                </a:schemeClr>
              </a:solidFill>
            </a:rPr>
            <a:t>Enables a local network to assign IP addresses from a pool of available IP addresses to hosts currently in use</a:t>
          </a:r>
          <a:endParaRPr lang="en-US" dirty="0">
            <a:solidFill>
              <a:schemeClr val="bg2">
                <a:lumMod val="50000"/>
              </a:schemeClr>
            </a:solidFill>
          </a:endParaRPr>
        </a:p>
      </dgm:t>
    </dgm:pt>
    <dgm:pt modelId="{B1988EC2-9708-694B-84EB-CE9AB6780110}" type="parTrans" cxnId="{657751C2-7C0A-ED4C-B04E-9AA4AA98B4AB}">
      <dgm:prSet/>
      <dgm:spPr/>
      <dgm:t>
        <a:bodyPr/>
        <a:lstStyle/>
        <a:p>
          <a:endParaRPr lang="en-US"/>
        </a:p>
      </dgm:t>
    </dgm:pt>
    <dgm:pt modelId="{4E705449-3EBD-5F49-AC66-E2BC9CF4F984}" type="sibTrans" cxnId="{657751C2-7C0A-ED4C-B04E-9AA4AA98B4AB}">
      <dgm:prSet/>
      <dgm:spPr/>
      <dgm:t>
        <a:bodyPr/>
        <a:lstStyle/>
        <a:p>
          <a:endParaRPr lang="en-US"/>
        </a:p>
      </dgm:t>
    </dgm:pt>
    <dgm:pt modelId="{4B143D53-2689-4E47-92D5-623A9F3990EB}">
      <dgm:prSet/>
      <dgm:spPr/>
      <dgm:t>
        <a:bodyPr/>
        <a:lstStyle/>
        <a:p>
          <a:pPr rtl="0"/>
          <a:r>
            <a:rPr lang="en-US" dirty="0" smtClean="0">
              <a:solidFill>
                <a:schemeClr val="bg2">
                  <a:lumMod val="50000"/>
                </a:schemeClr>
              </a:solidFill>
            </a:rPr>
            <a:t>When a host is not in use, its IP address is returned to the pool managed by a DHCP server</a:t>
          </a:r>
          <a:endParaRPr lang="en-US" dirty="0">
            <a:solidFill>
              <a:schemeClr val="bg2">
                <a:lumMod val="50000"/>
              </a:schemeClr>
            </a:solidFill>
          </a:endParaRPr>
        </a:p>
      </dgm:t>
    </dgm:pt>
    <dgm:pt modelId="{C1E8F53F-3862-D247-8074-3D7234551E56}" type="parTrans" cxnId="{60502507-0901-CE4C-BAED-3BCB12E590D2}">
      <dgm:prSet/>
      <dgm:spPr/>
      <dgm:t>
        <a:bodyPr/>
        <a:lstStyle/>
        <a:p>
          <a:endParaRPr lang="en-US"/>
        </a:p>
      </dgm:t>
    </dgm:pt>
    <dgm:pt modelId="{31F56DAC-1CB0-D144-AC2C-696D3E728B03}" type="sibTrans" cxnId="{60502507-0901-CE4C-BAED-3BCB12E590D2}">
      <dgm:prSet/>
      <dgm:spPr/>
      <dgm:t>
        <a:bodyPr/>
        <a:lstStyle/>
        <a:p>
          <a:endParaRPr lang="en-US"/>
        </a:p>
      </dgm:t>
    </dgm:pt>
    <dgm:pt modelId="{43342B71-1B8D-3F42-8D23-97E2F9D1D8C8}">
      <dgm:prSet/>
      <dgm:spPr/>
      <dgm:t>
        <a:bodyPr/>
        <a:lstStyle/>
        <a:p>
          <a:pPr rtl="0"/>
          <a:r>
            <a:rPr lang="en-US" dirty="0" smtClean="0">
              <a:solidFill>
                <a:schemeClr val="bg2">
                  <a:lumMod val="50000"/>
                </a:schemeClr>
              </a:solidFill>
            </a:rPr>
            <a:t>Can also assign permanent IP addresses to some systems, such as servers, so that the address remains the same when the system is rebooted</a:t>
          </a:r>
          <a:endParaRPr lang="en-US" dirty="0">
            <a:solidFill>
              <a:schemeClr val="bg2">
                <a:lumMod val="50000"/>
              </a:schemeClr>
            </a:solidFill>
          </a:endParaRPr>
        </a:p>
      </dgm:t>
    </dgm:pt>
    <dgm:pt modelId="{F46E9F1B-19AE-8243-A869-79FF1F2A15F1}" type="parTrans" cxnId="{F0A5135D-DB74-D745-981C-975B7D4CA6A2}">
      <dgm:prSet/>
      <dgm:spPr/>
      <dgm:t>
        <a:bodyPr/>
        <a:lstStyle/>
        <a:p>
          <a:endParaRPr lang="en-US"/>
        </a:p>
      </dgm:t>
    </dgm:pt>
    <dgm:pt modelId="{34A20A52-E7CC-E64B-AA71-8CC1905CDCA5}" type="sibTrans" cxnId="{F0A5135D-DB74-D745-981C-975B7D4CA6A2}">
      <dgm:prSet/>
      <dgm:spPr/>
      <dgm:t>
        <a:bodyPr/>
        <a:lstStyle/>
        <a:p>
          <a:endParaRPr lang="en-US"/>
        </a:p>
      </dgm:t>
    </dgm:pt>
    <dgm:pt modelId="{EB52F540-E9BB-884C-9056-A72FD22E66B0}" type="pres">
      <dgm:prSet presAssocID="{61E528C5-F0F8-144F-8C98-CF5475394801}" presName="Name0" presStyleCnt="0">
        <dgm:presLayoutVars>
          <dgm:dir/>
          <dgm:resizeHandles val="exact"/>
        </dgm:presLayoutVars>
      </dgm:prSet>
      <dgm:spPr/>
      <dgm:t>
        <a:bodyPr/>
        <a:lstStyle/>
        <a:p>
          <a:endParaRPr lang="en-US"/>
        </a:p>
      </dgm:t>
    </dgm:pt>
    <dgm:pt modelId="{49737A19-888C-874B-96E2-A2DE27C1B243}" type="pres">
      <dgm:prSet presAssocID="{D765B417-C383-7F46-8263-4DA9FE8B87AD}" presName="node" presStyleLbl="node1" presStyleIdx="0" presStyleCnt="5">
        <dgm:presLayoutVars>
          <dgm:bulletEnabled val="1"/>
        </dgm:presLayoutVars>
      </dgm:prSet>
      <dgm:spPr/>
      <dgm:t>
        <a:bodyPr/>
        <a:lstStyle/>
        <a:p>
          <a:endParaRPr lang="en-US"/>
        </a:p>
      </dgm:t>
    </dgm:pt>
    <dgm:pt modelId="{7594D865-D675-B445-AEA4-0E3DE52D5E39}" type="pres">
      <dgm:prSet presAssocID="{C59EB3E2-77B4-8D46-A755-558A98D54DC9}" presName="sibTrans" presStyleCnt="0"/>
      <dgm:spPr/>
    </dgm:pt>
    <dgm:pt modelId="{9FFD550D-FC1D-404D-9FAF-039BBE875E73}" type="pres">
      <dgm:prSet presAssocID="{CDC6D9F8-FF80-964D-8EA5-2D9A3687A3DB}" presName="node" presStyleLbl="node1" presStyleIdx="1" presStyleCnt="5">
        <dgm:presLayoutVars>
          <dgm:bulletEnabled val="1"/>
        </dgm:presLayoutVars>
      </dgm:prSet>
      <dgm:spPr/>
      <dgm:t>
        <a:bodyPr/>
        <a:lstStyle/>
        <a:p>
          <a:endParaRPr lang="en-US"/>
        </a:p>
      </dgm:t>
    </dgm:pt>
    <dgm:pt modelId="{3152EFB6-9CCE-B34B-A4A7-8B3CC4A098D8}" type="pres">
      <dgm:prSet presAssocID="{078E3AF5-3967-B84F-9C5A-FE412D70C415}" presName="sibTrans" presStyleCnt="0"/>
      <dgm:spPr/>
    </dgm:pt>
    <dgm:pt modelId="{16AE0A37-218A-9145-AAB8-66CCE3D473FA}" type="pres">
      <dgm:prSet presAssocID="{3FEC96D5-078D-0E43-8CA4-F768FF69D204}" presName="node" presStyleLbl="node1" presStyleIdx="2" presStyleCnt="5">
        <dgm:presLayoutVars>
          <dgm:bulletEnabled val="1"/>
        </dgm:presLayoutVars>
      </dgm:prSet>
      <dgm:spPr/>
      <dgm:t>
        <a:bodyPr/>
        <a:lstStyle/>
        <a:p>
          <a:endParaRPr lang="en-US"/>
        </a:p>
      </dgm:t>
    </dgm:pt>
    <dgm:pt modelId="{1F6F6BA0-4B5B-D740-AE92-8BA2F045D38E}" type="pres">
      <dgm:prSet presAssocID="{55DF672D-ABFB-FE43-800A-55AC64F6796D}" presName="sibTrans" presStyleCnt="0"/>
      <dgm:spPr/>
    </dgm:pt>
    <dgm:pt modelId="{8A424CCE-9EAA-144F-876D-BC47E3ED8D79}" type="pres">
      <dgm:prSet presAssocID="{EDAA8C97-EEC5-194A-A378-C894C1BCF9A0}" presName="node" presStyleLbl="node1" presStyleIdx="3" presStyleCnt="5">
        <dgm:presLayoutVars>
          <dgm:bulletEnabled val="1"/>
        </dgm:presLayoutVars>
      </dgm:prSet>
      <dgm:spPr/>
      <dgm:t>
        <a:bodyPr/>
        <a:lstStyle/>
        <a:p>
          <a:endParaRPr lang="en-US"/>
        </a:p>
      </dgm:t>
    </dgm:pt>
    <dgm:pt modelId="{0B7C78E8-C5BB-3649-B2FC-99275E8F1279}" type="pres">
      <dgm:prSet presAssocID="{4E705449-3EBD-5F49-AC66-E2BC9CF4F984}" presName="sibTrans" presStyleCnt="0"/>
      <dgm:spPr/>
    </dgm:pt>
    <dgm:pt modelId="{FE4385E1-1A07-1E49-9988-3106164182ED}" type="pres">
      <dgm:prSet presAssocID="{43342B71-1B8D-3F42-8D23-97E2F9D1D8C8}" presName="node" presStyleLbl="node1" presStyleIdx="4" presStyleCnt="5">
        <dgm:presLayoutVars>
          <dgm:bulletEnabled val="1"/>
        </dgm:presLayoutVars>
      </dgm:prSet>
      <dgm:spPr/>
      <dgm:t>
        <a:bodyPr/>
        <a:lstStyle/>
        <a:p>
          <a:endParaRPr lang="en-US"/>
        </a:p>
      </dgm:t>
    </dgm:pt>
  </dgm:ptLst>
  <dgm:cxnLst>
    <dgm:cxn modelId="{60502507-0901-CE4C-BAED-3BCB12E590D2}" srcId="{EDAA8C97-EEC5-194A-A378-C894C1BCF9A0}" destId="{4B143D53-2689-4E47-92D5-623A9F3990EB}" srcOrd="0" destOrd="0" parTransId="{C1E8F53F-3862-D247-8074-3D7234551E56}" sibTransId="{31F56DAC-1CB0-D144-AC2C-696D3E728B03}"/>
    <dgm:cxn modelId="{E4D64508-92A5-F247-B861-73D57E78973F}" type="presOf" srcId="{3FEC96D5-078D-0E43-8CA4-F768FF69D204}" destId="{16AE0A37-218A-9145-AAB8-66CCE3D473FA}" srcOrd="0" destOrd="0" presId="urn:microsoft.com/office/officeart/2005/8/layout/hList6"/>
    <dgm:cxn modelId="{4127257C-64EE-3849-AA89-B19F890071D2}" srcId="{61E528C5-F0F8-144F-8C98-CF5475394801}" destId="{D765B417-C383-7F46-8263-4DA9FE8B87AD}" srcOrd="0" destOrd="0" parTransId="{483A8C0D-874E-0D4E-A36D-0D10FEFDC567}" sibTransId="{C59EB3E2-77B4-8D46-A755-558A98D54DC9}"/>
    <dgm:cxn modelId="{7323ABF4-14D5-E648-9270-95B8489A6A40}" type="presOf" srcId="{61E528C5-F0F8-144F-8C98-CF5475394801}" destId="{EB52F540-E9BB-884C-9056-A72FD22E66B0}" srcOrd="0" destOrd="0" presId="urn:microsoft.com/office/officeart/2005/8/layout/hList6"/>
    <dgm:cxn modelId="{700653B9-A2E9-E74C-94E3-2BFD8C70A08F}" srcId="{61E528C5-F0F8-144F-8C98-CF5475394801}" destId="{CDC6D9F8-FF80-964D-8EA5-2D9A3687A3DB}" srcOrd="1" destOrd="0" parTransId="{4ACEDBE9-2632-F443-8CFD-82418FFAF8A7}" sibTransId="{078E3AF5-3967-B84F-9C5A-FE412D70C415}"/>
    <dgm:cxn modelId="{FDE431C8-38F2-DD4A-9188-08C1B6B7D1E3}" type="presOf" srcId="{D765B417-C383-7F46-8263-4DA9FE8B87AD}" destId="{49737A19-888C-874B-96E2-A2DE27C1B243}" srcOrd="0" destOrd="0" presId="urn:microsoft.com/office/officeart/2005/8/layout/hList6"/>
    <dgm:cxn modelId="{4393337E-822F-A244-BC1D-17D77C207912}" type="presOf" srcId="{EDAA8C97-EEC5-194A-A378-C894C1BCF9A0}" destId="{8A424CCE-9EAA-144F-876D-BC47E3ED8D79}" srcOrd="0" destOrd="0" presId="urn:microsoft.com/office/officeart/2005/8/layout/hList6"/>
    <dgm:cxn modelId="{94F6122F-59F6-984B-8DF5-83B5EBE1B4ED}" type="presOf" srcId="{43342B71-1B8D-3F42-8D23-97E2F9D1D8C8}" destId="{FE4385E1-1A07-1E49-9988-3106164182ED}" srcOrd="0" destOrd="0" presId="urn:microsoft.com/office/officeart/2005/8/layout/hList6"/>
    <dgm:cxn modelId="{63D1FFED-9089-D34A-BE58-D288235D413F}" type="presOf" srcId="{CDC6D9F8-FF80-964D-8EA5-2D9A3687A3DB}" destId="{9FFD550D-FC1D-404D-9FAF-039BBE875E73}" srcOrd="0" destOrd="0" presId="urn:microsoft.com/office/officeart/2005/8/layout/hList6"/>
    <dgm:cxn modelId="{F0A5135D-DB74-D745-981C-975B7D4CA6A2}" srcId="{61E528C5-F0F8-144F-8C98-CF5475394801}" destId="{43342B71-1B8D-3F42-8D23-97E2F9D1D8C8}" srcOrd="4" destOrd="0" parTransId="{F46E9F1B-19AE-8243-A869-79FF1F2A15F1}" sibTransId="{34A20A52-E7CC-E64B-AA71-8CC1905CDCA5}"/>
    <dgm:cxn modelId="{DB656A8E-F063-D948-AFC5-1DCA86570CF2}" srcId="{61E528C5-F0F8-144F-8C98-CF5475394801}" destId="{3FEC96D5-078D-0E43-8CA4-F768FF69D204}" srcOrd="2" destOrd="0" parTransId="{3F08537C-6A8A-3740-80E3-1B178D086DFC}" sibTransId="{55DF672D-ABFB-FE43-800A-55AC64F6796D}"/>
    <dgm:cxn modelId="{E368E72C-1FCC-7A44-A50D-65BDED74BEAA}" type="presOf" srcId="{4B143D53-2689-4E47-92D5-623A9F3990EB}" destId="{8A424CCE-9EAA-144F-876D-BC47E3ED8D79}" srcOrd="0" destOrd="1" presId="urn:microsoft.com/office/officeart/2005/8/layout/hList6"/>
    <dgm:cxn modelId="{657751C2-7C0A-ED4C-B04E-9AA4AA98B4AB}" srcId="{61E528C5-F0F8-144F-8C98-CF5475394801}" destId="{EDAA8C97-EEC5-194A-A378-C894C1BCF9A0}" srcOrd="3" destOrd="0" parTransId="{B1988EC2-9708-694B-84EB-CE9AB6780110}" sibTransId="{4E705449-3EBD-5F49-AC66-E2BC9CF4F984}"/>
    <dgm:cxn modelId="{1479974B-2CC9-484E-94DB-4C6E62C87C0F}" type="presParOf" srcId="{EB52F540-E9BB-884C-9056-A72FD22E66B0}" destId="{49737A19-888C-874B-96E2-A2DE27C1B243}" srcOrd="0" destOrd="0" presId="urn:microsoft.com/office/officeart/2005/8/layout/hList6"/>
    <dgm:cxn modelId="{D814C19E-5A2A-674F-A014-2E1499A2CA1D}" type="presParOf" srcId="{EB52F540-E9BB-884C-9056-A72FD22E66B0}" destId="{7594D865-D675-B445-AEA4-0E3DE52D5E39}" srcOrd="1" destOrd="0" presId="urn:microsoft.com/office/officeart/2005/8/layout/hList6"/>
    <dgm:cxn modelId="{4C5B9086-3C34-524F-8500-DA60B8851075}" type="presParOf" srcId="{EB52F540-E9BB-884C-9056-A72FD22E66B0}" destId="{9FFD550D-FC1D-404D-9FAF-039BBE875E73}" srcOrd="2" destOrd="0" presId="urn:microsoft.com/office/officeart/2005/8/layout/hList6"/>
    <dgm:cxn modelId="{524671B4-CD44-D548-82DB-1463047102D1}" type="presParOf" srcId="{EB52F540-E9BB-884C-9056-A72FD22E66B0}" destId="{3152EFB6-9CCE-B34B-A4A7-8B3CC4A098D8}" srcOrd="3" destOrd="0" presId="urn:microsoft.com/office/officeart/2005/8/layout/hList6"/>
    <dgm:cxn modelId="{66642880-3BC3-DF4D-B22F-BAC183D47A72}" type="presParOf" srcId="{EB52F540-E9BB-884C-9056-A72FD22E66B0}" destId="{16AE0A37-218A-9145-AAB8-66CCE3D473FA}" srcOrd="4" destOrd="0" presId="urn:microsoft.com/office/officeart/2005/8/layout/hList6"/>
    <dgm:cxn modelId="{98F45728-5C29-A247-BBC3-B8459407D519}" type="presParOf" srcId="{EB52F540-E9BB-884C-9056-A72FD22E66B0}" destId="{1F6F6BA0-4B5B-D740-AE92-8BA2F045D38E}" srcOrd="5" destOrd="0" presId="urn:microsoft.com/office/officeart/2005/8/layout/hList6"/>
    <dgm:cxn modelId="{53D4AB51-BDDD-0946-BC6A-25609D06C67D}" type="presParOf" srcId="{EB52F540-E9BB-884C-9056-A72FD22E66B0}" destId="{8A424CCE-9EAA-144F-876D-BC47E3ED8D79}" srcOrd="6" destOrd="0" presId="urn:microsoft.com/office/officeart/2005/8/layout/hList6"/>
    <dgm:cxn modelId="{1DD3D52D-ACB9-DB43-832B-970932D55183}" type="presParOf" srcId="{EB52F540-E9BB-884C-9056-A72FD22E66B0}" destId="{0B7C78E8-C5BB-3649-B2FC-99275E8F1279}" srcOrd="7" destOrd="0" presId="urn:microsoft.com/office/officeart/2005/8/layout/hList6"/>
    <dgm:cxn modelId="{C4C1E835-2281-2F40-A4AA-A6195782486C}" type="presParOf" srcId="{EB52F540-E9BB-884C-9056-A72FD22E66B0}" destId="{FE4385E1-1A07-1E49-9988-3106164182ED}"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A3B7-BAB0-244F-910C-4A09704890BC}" type="doc">
      <dgm:prSet loTypeId="urn:microsoft.com/office/officeart/2005/8/layout/default#1" loCatId="list" qsTypeId="urn:microsoft.com/office/officeart/2005/8/quickstyle/simple2" qsCatId="simple" csTypeId="urn:microsoft.com/office/officeart/2005/8/colors/accent1_2" csCatId="accent1" phldr="1"/>
      <dgm:spPr/>
      <dgm:t>
        <a:bodyPr/>
        <a:lstStyle/>
        <a:p>
          <a:endParaRPr lang="en-US"/>
        </a:p>
      </dgm:t>
    </dgm:pt>
    <dgm:pt modelId="{1C937B1E-19E6-5E4F-A793-1FA1D6AD6221}">
      <dgm:prSet phldrT="[Text]"/>
      <dgm:spPr/>
      <dgm:t>
        <a:bodyPr/>
        <a:lstStyle/>
        <a:p>
          <a:r>
            <a:rPr lang="en-US" dirty="0" smtClean="0">
              <a:effectLst>
                <a:outerShdw blurRad="38100" dist="38100" dir="2700000" algn="tl">
                  <a:srgbClr val="000000"/>
                </a:outerShdw>
              </a:effectLst>
              <a:latin typeface="+mn-lt"/>
            </a:rPr>
            <a:t>DHCPDISCOVER</a:t>
          </a:r>
          <a:endParaRPr lang="en-US" dirty="0"/>
        </a:p>
      </dgm:t>
    </dgm:pt>
    <dgm:pt modelId="{FBED4ED6-5858-0643-A7BC-D34DF28E7288}" type="parTrans" cxnId="{06BF7DB8-470B-D54D-A7A2-77053B29895E}">
      <dgm:prSet/>
      <dgm:spPr/>
      <dgm:t>
        <a:bodyPr/>
        <a:lstStyle/>
        <a:p>
          <a:endParaRPr lang="en-US"/>
        </a:p>
      </dgm:t>
    </dgm:pt>
    <dgm:pt modelId="{572D9BA1-6A3A-2F4C-B0BC-001FDF9B47B4}" type="sibTrans" cxnId="{06BF7DB8-470B-D54D-A7A2-77053B29895E}">
      <dgm:prSet/>
      <dgm:spPr/>
      <dgm:t>
        <a:bodyPr/>
        <a:lstStyle/>
        <a:p>
          <a:endParaRPr lang="en-US"/>
        </a:p>
      </dgm:t>
    </dgm:pt>
    <dgm:pt modelId="{7534839E-4FAE-9F45-A7FC-5C9BA284CACF}">
      <dgm:prSet/>
      <dgm:spPr/>
      <dgm:t>
        <a:bodyPr/>
        <a:lstStyle/>
        <a:p>
          <a:r>
            <a:rPr lang="en-US" dirty="0" smtClean="0">
              <a:effectLst>
                <a:outerShdw blurRad="38100" dist="38100" dir="2700000" algn="tl">
                  <a:srgbClr val="000000"/>
                </a:outerShdw>
              </a:effectLst>
              <a:latin typeface="+mn-lt"/>
            </a:rPr>
            <a:t>DHCPOFFER</a:t>
          </a:r>
        </a:p>
      </dgm:t>
    </dgm:pt>
    <dgm:pt modelId="{9481DD66-9567-A04B-B9F9-ED8D9A139D86}" type="parTrans" cxnId="{5BD0B71A-1665-2E4F-93E2-5B7BFCC83F25}">
      <dgm:prSet/>
      <dgm:spPr/>
      <dgm:t>
        <a:bodyPr/>
        <a:lstStyle/>
        <a:p>
          <a:endParaRPr lang="en-US"/>
        </a:p>
      </dgm:t>
    </dgm:pt>
    <dgm:pt modelId="{EC6714B4-34EC-5A4D-9FAE-74C182ABD124}" type="sibTrans" cxnId="{5BD0B71A-1665-2E4F-93E2-5B7BFCC83F25}">
      <dgm:prSet/>
      <dgm:spPr/>
      <dgm:t>
        <a:bodyPr/>
        <a:lstStyle/>
        <a:p>
          <a:endParaRPr lang="en-US"/>
        </a:p>
      </dgm:t>
    </dgm:pt>
    <dgm:pt modelId="{0C6C884F-9C47-6944-9C6E-4B23F9058AE5}">
      <dgm:prSet/>
      <dgm:spPr/>
      <dgm:t>
        <a:bodyPr/>
        <a:lstStyle/>
        <a:p>
          <a:r>
            <a:rPr lang="en-US" dirty="0" smtClean="0">
              <a:effectLst>
                <a:outerShdw blurRad="38100" dist="38100" dir="2700000" algn="tl">
                  <a:srgbClr val="000000"/>
                </a:outerShdw>
              </a:effectLst>
              <a:latin typeface="+mn-lt"/>
            </a:rPr>
            <a:t>DHCPREQUEST</a:t>
          </a:r>
        </a:p>
      </dgm:t>
    </dgm:pt>
    <dgm:pt modelId="{79702D8D-1CC0-9841-80B5-2F9E70259E9D}" type="parTrans" cxnId="{3190AAD5-341C-5742-8768-4389F585C06D}">
      <dgm:prSet/>
      <dgm:spPr/>
      <dgm:t>
        <a:bodyPr/>
        <a:lstStyle/>
        <a:p>
          <a:endParaRPr lang="en-US"/>
        </a:p>
      </dgm:t>
    </dgm:pt>
    <dgm:pt modelId="{E6EC2E55-5F7E-C143-841A-2C8C68DB10F1}" type="sibTrans" cxnId="{3190AAD5-341C-5742-8768-4389F585C06D}">
      <dgm:prSet/>
      <dgm:spPr/>
      <dgm:t>
        <a:bodyPr/>
        <a:lstStyle/>
        <a:p>
          <a:endParaRPr lang="en-US"/>
        </a:p>
      </dgm:t>
    </dgm:pt>
    <dgm:pt modelId="{3CDDC6C4-1570-F94B-AC96-737705EDC55D}">
      <dgm:prSet/>
      <dgm:spPr/>
      <dgm:t>
        <a:bodyPr/>
        <a:lstStyle/>
        <a:p>
          <a:r>
            <a:rPr lang="en-US" dirty="0" smtClean="0">
              <a:effectLst>
                <a:outerShdw blurRad="38100" dist="38100" dir="2700000" algn="tl">
                  <a:srgbClr val="000000"/>
                </a:outerShdw>
              </a:effectLst>
              <a:latin typeface="+mn-lt"/>
            </a:rPr>
            <a:t>DHCPACK</a:t>
          </a:r>
        </a:p>
      </dgm:t>
    </dgm:pt>
    <dgm:pt modelId="{B7DE902D-31F6-9C4A-B416-8C8CD8898AB9}" type="parTrans" cxnId="{BFEC58DE-6E00-FB49-B70F-04E4824AC135}">
      <dgm:prSet/>
      <dgm:spPr/>
      <dgm:t>
        <a:bodyPr/>
        <a:lstStyle/>
        <a:p>
          <a:endParaRPr lang="en-US"/>
        </a:p>
      </dgm:t>
    </dgm:pt>
    <dgm:pt modelId="{BEC5D1FA-CD58-B54C-B93F-93117C1C3653}" type="sibTrans" cxnId="{BFEC58DE-6E00-FB49-B70F-04E4824AC135}">
      <dgm:prSet/>
      <dgm:spPr/>
      <dgm:t>
        <a:bodyPr/>
        <a:lstStyle/>
        <a:p>
          <a:endParaRPr lang="en-US"/>
        </a:p>
      </dgm:t>
    </dgm:pt>
    <dgm:pt modelId="{169A1A29-9804-C145-98F0-E9A38E5760C3}">
      <dgm:prSet/>
      <dgm:spPr/>
      <dgm:t>
        <a:bodyPr/>
        <a:lstStyle/>
        <a:p>
          <a:r>
            <a:rPr lang="en-US" dirty="0" smtClean="0">
              <a:effectLst>
                <a:outerShdw blurRad="38100" dist="38100" dir="2700000" algn="tl">
                  <a:srgbClr val="000000"/>
                </a:outerShdw>
              </a:effectLst>
              <a:latin typeface="+mn-lt"/>
            </a:rPr>
            <a:t>DHCPNACK</a:t>
          </a:r>
        </a:p>
      </dgm:t>
    </dgm:pt>
    <dgm:pt modelId="{921437A3-F8B5-6D4D-BAB4-90D58F726D54}" type="parTrans" cxnId="{7E9F0EB3-DFF6-7544-AFE8-3486347D9B14}">
      <dgm:prSet/>
      <dgm:spPr/>
      <dgm:t>
        <a:bodyPr/>
        <a:lstStyle/>
        <a:p>
          <a:endParaRPr lang="en-US"/>
        </a:p>
      </dgm:t>
    </dgm:pt>
    <dgm:pt modelId="{5C735B66-04A7-0743-A801-D16BDD4D49B3}" type="sibTrans" cxnId="{7E9F0EB3-DFF6-7544-AFE8-3486347D9B14}">
      <dgm:prSet/>
      <dgm:spPr/>
      <dgm:t>
        <a:bodyPr/>
        <a:lstStyle/>
        <a:p>
          <a:endParaRPr lang="en-US"/>
        </a:p>
      </dgm:t>
    </dgm:pt>
    <dgm:pt modelId="{291F833E-9888-EB48-B36F-8E3BB78C752E}">
      <dgm:prSet/>
      <dgm:spPr/>
      <dgm:t>
        <a:bodyPr/>
        <a:lstStyle/>
        <a:p>
          <a:r>
            <a:rPr lang="en-US" dirty="0" smtClean="0">
              <a:effectLst>
                <a:outerShdw blurRad="38100" dist="38100" dir="2700000" algn="tl">
                  <a:srgbClr val="000000"/>
                </a:outerShdw>
              </a:effectLst>
              <a:latin typeface="+mn-lt"/>
            </a:rPr>
            <a:t>DHCPDECLINE</a:t>
          </a:r>
        </a:p>
      </dgm:t>
    </dgm:pt>
    <dgm:pt modelId="{44490705-C21C-B944-A46D-10F169BC83A7}" type="parTrans" cxnId="{6B2DDECD-711D-7644-BE6B-185B1C060AC9}">
      <dgm:prSet/>
      <dgm:spPr/>
      <dgm:t>
        <a:bodyPr/>
        <a:lstStyle/>
        <a:p>
          <a:endParaRPr lang="en-US"/>
        </a:p>
      </dgm:t>
    </dgm:pt>
    <dgm:pt modelId="{40C45305-9356-6D47-BE7A-846042007D99}" type="sibTrans" cxnId="{6B2DDECD-711D-7644-BE6B-185B1C060AC9}">
      <dgm:prSet/>
      <dgm:spPr/>
      <dgm:t>
        <a:bodyPr/>
        <a:lstStyle/>
        <a:p>
          <a:endParaRPr lang="en-US"/>
        </a:p>
      </dgm:t>
    </dgm:pt>
    <dgm:pt modelId="{B8BC9BB6-146C-1543-834F-0580813EC577}">
      <dgm:prSet/>
      <dgm:spPr/>
      <dgm:t>
        <a:bodyPr/>
        <a:lstStyle/>
        <a:p>
          <a:r>
            <a:rPr lang="en-US" dirty="0" smtClean="0">
              <a:effectLst>
                <a:outerShdw blurRad="38100" dist="38100" dir="2700000" algn="tl">
                  <a:srgbClr val="000000"/>
                </a:outerShdw>
              </a:effectLst>
              <a:latin typeface="+mn-lt"/>
            </a:rPr>
            <a:t>DHCPRELEASE</a:t>
          </a:r>
        </a:p>
      </dgm:t>
    </dgm:pt>
    <dgm:pt modelId="{C3A21729-592C-314B-91A5-68C50676223A}" type="parTrans" cxnId="{28615ACE-9FDD-2E48-8113-E1CE2319AA3E}">
      <dgm:prSet/>
      <dgm:spPr/>
      <dgm:t>
        <a:bodyPr/>
        <a:lstStyle/>
        <a:p>
          <a:endParaRPr lang="en-US"/>
        </a:p>
      </dgm:t>
    </dgm:pt>
    <dgm:pt modelId="{9E7F708C-1368-244F-8019-5CFBCB3E6052}" type="sibTrans" cxnId="{28615ACE-9FDD-2E48-8113-E1CE2319AA3E}">
      <dgm:prSet/>
      <dgm:spPr/>
      <dgm:t>
        <a:bodyPr/>
        <a:lstStyle/>
        <a:p>
          <a:endParaRPr lang="en-US"/>
        </a:p>
      </dgm:t>
    </dgm:pt>
    <dgm:pt modelId="{FE99C4F6-3341-FB4A-B4E2-C9DE72FAC141}">
      <dgm:prSet/>
      <dgm:spPr/>
      <dgm:t>
        <a:bodyPr/>
        <a:lstStyle/>
        <a:p>
          <a:r>
            <a:rPr lang="en-US" dirty="0" smtClean="0">
              <a:effectLst>
                <a:outerShdw blurRad="38100" dist="38100" dir="2700000" algn="tl">
                  <a:srgbClr val="000000"/>
                </a:outerShdw>
              </a:effectLst>
              <a:latin typeface="+mn-lt"/>
            </a:rPr>
            <a:t>DHCPINFORM</a:t>
          </a:r>
        </a:p>
      </dgm:t>
    </dgm:pt>
    <dgm:pt modelId="{81FEFB78-7F05-F542-9E12-BFA34CBA2E93}" type="parTrans" cxnId="{A73A22C1-9B7A-E242-97A6-B8AFC4532097}">
      <dgm:prSet/>
      <dgm:spPr/>
      <dgm:t>
        <a:bodyPr/>
        <a:lstStyle/>
        <a:p>
          <a:endParaRPr lang="en-US"/>
        </a:p>
      </dgm:t>
    </dgm:pt>
    <dgm:pt modelId="{EAADAA21-A1FD-6A41-9477-3F7121A1407F}" type="sibTrans" cxnId="{A73A22C1-9B7A-E242-97A6-B8AFC4532097}">
      <dgm:prSet/>
      <dgm:spPr/>
      <dgm:t>
        <a:bodyPr/>
        <a:lstStyle/>
        <a:p>
          <a:endParaRPr lang="en-US"/>
        </a:p>
      </dgm:t>
    </dgm:pt>
    <dgm:pt modelId="{66E5CC3E-0F88-FC4E-B33A-A308D6EE3500}">
      <dgm:prSet phldrT="[Text]"/>
      <dgm:spPr/>
      <dgm:t>
        <a:bodyPr/>
        <a:lstStyle/>
        <a:p>
          <a:r>
            <a:rPr lang="en-US" dirty="0" smtClean="0">
              <a:effectLst>
                <a:outerShdw blurRad="38100" dist="38100" dir="2700000" algn="tl">
                  <a:srgbClr val="000000"/>
                </a:outerShdw>
              </a:effectLst>
              <a:latin typeface="+mn-lt"/>
            </a:rPr>
            <a:t>Client broadcast to locate available servers</a:t>
          </a:r>
          <a:endParaRPr lang="en-US" dirty="0"/>
        </a:p>
      </dgm:t>
    </dgm:pt>
    <dgm:pt modelId="{50786482-C315-C740-A3E0-80054B4259F8}" type="parTrans" cxnId="{15062148-6383-3845-AEC5-338E36165081}">
      <dgm:prSet/>
      <dgm:spPr/>
      <dgm:t>
        <a:bodyPr/>
        <a:lstStyle/>
        <a:p>
          <a:endParaRPr lang="en-US"/>
        </a:p>
      </dgm:t>
    </dgm:pt>
    <dgm:pt modelId="{A7190BE5-32B6-5C4D-B46E-B4297CF68121}" type="sibTrans" cxnId="{15062148-6383-3845-AEC5-338E36165081}">
      <dgm:prSet/>
      <dgm:spPr/>
      <dgm:t>
        <a:bodyPr/>
        <a:lstStyle/>
        <a:p>
          <a:endParaRPr lang="en-US"/>
        </a:p>
      </dgm:t>
    </dgm:pt>
    <dgm:pt modelId="{3F505BF3-7477-2243-A0F8-A15C4F6D9EA8}">
      <dgm:prSet/>
      <dgm:spPr/>
      <dgm:t>
        <a:bodyPr/>
        <a:lstStyle/>
        <a:p>
          <a:r>
            <a:rPr lang="en-US" dirty="0" smtClean="0">
              <a:effectLst>
                <a:outerShdw blurRad="38100" dist="38100" dir="2700000" algn="tl">
                  <a:srgbClr val="000000"/>
                </a:outerShdw>
              </a:effectLst>
              <a:latin typeface="+mn-lt"/>
            </a:rPr>
            <a:t>Server to client in response to DHCPDISCOVER with offer of configuration parameters</a:t>
          </a:r>
        </a:p>
      </dgm:t>
    </dgm:pt>
    <dgm:pt modelId="{A967DE90-A49F-3A4D-ADF5-2F984C0536B7}" type="parTrans" cxnId="{205887EA-60C8-A14F-AB73-3E24E93FC58C}">
      <dgm:prSet/>
      <dgm:spPr/>
      <dgm:t>
        <a:bodyPr/>
        <a:lstStyle/>
        <a:p>
          <a:endParaRPr lang="en-US"/>
        </a:p>
      </dgm:t>
    </dgm:pt>
    <dgm:pt modelId="{62FE486C-EFB1-BE45-9DDB-894D3ABD2B0E}" type="sibTrans" cxnId="{205887EA-60C8-A14F-AB73-3E24E93FC58C}">
      <dgm:prSet/>
      <dgm:spPr/>
      <dgm:t>
        <a:bodyPr/>
        <a:lstStyle/>
        <a:p>
          <a:endParaRPr lang="en-US"/>
        </a:p>
      </dgm:t>
    </dgm:pt>
    <dgm:pt modelId="{0CCABCC4-3BE3-E54E-B4B1-CDA7A8DA6FA1}">
      <dgm:prSet/>
      <dgm:spPr/>
      <dgm:t>
        <a:bodyPr/>
        <a:lstStyle/>
        <a:p>
          <a:r>
            <a:rPr lang="en-US" dirty="0" smtClean="0">
              <a:effectLst>
                <a:outerShdw blurRad="38100" dist="38100" dir="2700000" algn="tl">
                  <a:srgbClr val="000000"/>
                </a:outerShdw>
              </a:effectLst>
              <a:latin typeface="+mn-lt"/>
            </a:rPr>
            <a:t>Client message to servers either (a) requesting offered parameters from one server and implicitly declining offers from all others, (b) confirming correctness of previously allocated address after, for example, system reboot, or (c) extending the lease on a particular network address</a:t>
          </a:r>
        </a:p>
      </dgm:t>
    </dgm:pt>
    <dgm:pt modelId="{DCDE4F94-2DD5-E445-AB59-277A84D92C28}" type="parTrans" cxnId="{7CE51FE5-1539-8549-B09C-ABDB615BFF5A}">
      <dgm:prSet/>
      <dgm:spPr/>
      <dgm:t>
        <a:bodyPr/>
        <a:lstStyle/>
        <a:p>
          <a:endParaRPr lang="en-US"/>
        </a:p>
      </dgm:t>
    </dgm:pt>
    <dgm:pt modelId="{631A5C42-B29C-CC47-816E-F4A8EF100CD7}" type="sibTrans" cxnId="{7CE51FE5-1539-8549-B09C-ABDB615BFF5A}">
      <dgm:prSet/>
      <dgm:spPr/>
      <dgm:t>
        <a:bodyPr/>
        <a:lstStyle/>
        <a:p>
          <a:endParaRPr lang="en-US"/>
        </a:p>
      </dgm:t>
    </dgm:pt>
    <dgm:pt modelId="{54DD6BDD-B471-6645-93A2-19EEC6D9D542}">
      <dgm:prSet/>
      <dgm:spPr/>
      <dgm:t>
        <a:bodyPr/>
        <a:lstStyle/>
        <a:p>
          <a:r>
            <a:rPr lang="en-US" dirty="0" smtClean="0">
              <a:effectLst>
                <a:outerShdw blurRad="38100" dist="38100" dir="2700000" algn="tl">
                  <a:srgbClr val="000000"/>
                </a:outerShdw>
              </a:effectLst>
              <a:latin typeface="+mn-lt"/>
            </a:rPr>
            <a:t>Server to client with configuration parameters, including committed network address</a:t>
          </a:r>
        </a:p>
      </dgm:t>
    </dgm:pt>
    <dgm:pt modelId="{03057438-92E1-8A4D-A80C-D6B86B50B2BE}" type="parTrans" cxnId="{0ED55A0E-A10E-9F49-AD3D-BD35F74740A3}">
      <dgm:prSet/>
      <dgm:spPr/>
      <dgm:t>
        <a:bodyPr/>
        <a:lstStyle/>
        <a:p>
          <a:endParaRPr lang="en-US"/>
        </a:p>
      </dgm:t>
    </dgm:pt>
    <dgm:pt modelId="{204BD7AC-83EF-344F-BA96-218F3288BA59}" type="sibTrans" cxnId="{0ED55A0E-A10E-9F49-AD3D-BD35F74740A3}">
      <dgm:prSet/>
      <dgm:spPr/>
      <dgm:t>
        <a:bodyPr/>
        <a:lstStyle/>
        <a:p>
          <a:endParaRPr lang="en-US"/>
        </a:p>
      </dgm:t>
    </dgm:pt>
    <dgm:pt modelId="{778E0500-4968-9843-8FF4-A3429F5985FA}">
      <dgm:prSet/>
      <dgm:spPr/>
      <dgm:t>
        <a:bodyPr/>
        <a:lstStyle/>
        <a:p>
          <a:r>
            <a:rPr lang="en-US" dirty="0" smtClean="0">
              <a:effectLst>
                <a:outerShdw blurRad="38100" dist="38100" dir="2700000" algn="tl">
                  <a:srgbClr val="000000"/>
                </a:outerShdw>
              </a:effectLst>
              <a:latin typeface="+mn-lt"/>
            </a:rPr>
            <a:t>Server to client indicating client’s notion of network address is incorrect (e.g., client has moved to new subnet) or client’s lease has expired</a:t>
          </a:r>
        </a:p>
      </dgm:t>
    </dgm:pt>
    <dgm:pt modelId="{6E7E3AF5-94E9-184E-A538-C69D7D20132F}" type="parTrans" cxnId="{952A6002-5F14-5148-BF4A-CB45185BE7CD}">
      <dgm:prSet/>
      <dgm:spPr/>
      <dgm:t>
        <a:bodyPr/>
        <a:lstStyle/>
        <a:p>
          <a:endParaRPr lang="en-US"/>
        </a:p>
      </dgm:t>
    </dgm:pt>
    <dgm:pt modelId="{262CB59C-FC1D-DC44-842F-90DC7637345A}" type="sibTrans" cxnId="{952A6002-5F14-5148-BF4A-CB45185BE7CD}">
      <dgm:prSet/>
      <dgm:spPr/>
      <dgm:t>
        <a:bodyPr/>
        <a:lstStyle/>
        <a:p>
          <a:endParaRPr lang="en-US"/>
        </a:p>
      </dgm:t>
    </dgm:pt>
    <dgm:pt modelId="{08C08259-DE71-7643-AECA-9BCF35ADA4B2}">
      <dgm:prSet/>
      <dgm:spPr/>
      <dgm:t>
        <a:bodyPr/>
        <a:lstStyle/>
        <a:p>
          <a:r>
            <a:rPr lang="en-US" dirty="0" smtClean="0">
              <a:effectLst>
                <a:outerShdw blurRad="38100" dist="38100" dir="2700000" algn="tl">
                  <a:srgbClr val="000000"/>
                </a:outerShdw>
              </a:effectLst>
              <a:latin typeface="+mn-lt"/>
            </a:rPr>
            <a:t>Client to server indicating network address is already in use. DHCP server should then notify </a:t>
          </a:r>
          <a:r>
            <a:rPr lang="en-US" dirty="0" err="1" smtClean="0">
              <a:effectLst>
                <a:outerShdw blurRad="38100" dist="38100" dir="2700000" algn="tl">
                  <a:srgbClr val="000000"/>
                </a:outerShdw>
              </a:effectLst>
              <a:latin typeface="+mn-lt"/>
            </a:rPr>
            <a:t>sysadmin</a:t>
          </a:r>
          <a:endParaRPr lang="en-US" dirty="0" smtClean="0">
            <a:effectLst>
              <a:outerShdw blurRad="38100" dist="38100" dir="2700000" algn="tl">
                <a:srgbClr val="000000"/>
              </a:outerShdw>
            </a:effectLst>
            <a:latin typeface="+mn-lt"/>
          </a:endParaRPr>
        </a:p>
      </dgm:t>
    </dgm:pt>
    <dgm:pt modelId="{01FA3AE1-2462-744C-AC33-4531DC0C0EFA}" type="parTrans" cxnId="{A41190B6-080F-A04F-BF65-B29949749497}">
      <dgm:prSet/>
      <dgm:spPr/>
      <dgm:t>
        <a:bodyPr/>
        <a:lstStyle/>
        <a:p>
          <a:endParaRPr lang="en-US"/>
        </a:p>
      </dgm:t>
    </dgm:pt>
    <dgm:pt modelId="{15B7E383-B685-0A48-8223-C8C5060396A4}" type="sibTrans" cxnId="{A41190B6-080F-A04F-BF65-B29949749497}">
      <dgm:prSet/>
      <dgm:spPr/>
      <dgm:t>
        <a:bodyPr/>
        <a:lstStyle/>
        <a:p>
          <a:endParaRPr lang="en-US"/>
        </a:p>
      </dgm:t>
    </dgm:pt>
    <dgm:pt modelId="{9AFED94C-B132-D84E-8BE8-F06CB638C292}">
      <dgm:prSet/>
      <dgm:spPr/>
      <dgm:t>
        <a:bodyPr/>
        <a:lstStyle/>
        <a:p>
          <a:r>
            <a:rPr lang="en-US" dirty="0" smtClean="0">
              <a:effectLst>
                <a:outerShdw blurRad="38100" dist="38100" dir="2700000" algn="tl">
                  <a:srgbClr val="000000"/>
                </a:outerShdw>
              </a:effectLst>
              <a:latin typeface="+mn-lt"/>
            </a:rPr>
            <a:t>Client to server relinquishing network address and canceling remaining lease</a:t>
          </a:r>
        </a:p>
      </dgm:t>
    </dgm:pt>
    <dgm:pt modelId="{C83DD20C-00B3-0045-B691-BBB1B20771FD}" type="parTrans" cxnId="{36CFE5C0-6841-8D44-8EB3-89149549AEF5}">
      <dgm:prSet/>
      <dgm:spPr/>
      <dgm:t>
        <a:bodyPr/>
        <a:lstStyle/>
        <a:p>
          <a:endParaRPr lang="en-US"/>
        </a:p>
      </dgm:t>
    </dgm:pt>
    <dgm:pt modelId="{55F65FAF-429D-B944-8568-D35C792929F3}" type="sibTrans" cxnId="{36CFE5C0-6841-8D44-8EB3-89149549AEF5}">
      <dgm:prSet/>
      <dgm:spPr/>
      <dgm:t>
        <a:bodyPr/>
        <a:lstStyle/>
        <a:p>
          <a:endParaRPr lang="en-US"/>
        </a:p>
      </dgm:t>
    </dgm:pt>
    <dgm:pt modelId="{9A5F36A0-A0E6-F244-B36F-11012F1C85C2}">
      <dgm:prSet/>
      <dgm:spPr/>
      <dgm:t>
        <a:bodyPr/>
        <a:lstStyle/>
        <a:p>
          <a:r>
            <a:rPr lang="en-US" dirty="0" smtClean="0">
              <a:effectLst>
                <a:outerShdw blurRad="38100" dist="38100" dir="2700000" algn="tl">
                  <a:srgbClr val="000000"/>
                </a:outerShdw>
              </a:effectLst>
              <a:latin typeface="+mn-lt"/>
            </a:rPr>
            <a:t>Client to server, asking only for local configuration parameters client already has externally configured network address</a:t>
          </a:r>
        </a:p>
      </dgm:t>
    </dgm:pt>
    <dgm:pt modelId="{953AB541-B8C1-3847-962C-D15D3C44F1EB}" type="parTrans" cxnId="{72A65AAE-6ECB-D14C-BE07-286F56FAEFE9}">
      <dgm:prSet/>
      <dgm:spPr/>
      <dgm:t>
        <a:bodyPr/>
        <a:lstStyle/>
        <a:p>
          <a:endParaRPr lang="en-US"/>
        </a:p>
      </dgm:t>
    </dgm:pt>
    <dgm:pt modelId="{3CE89562-D7DE-0D41-B0D0-14ACDBF8E4F9}" type="sibTrans" cxnId="{72A65AAE-6ECB-D14C-BE07-286F56FAEFE9}">
      <dgm:prSet/>
      <dgm:spPr/>
      <dgm:t>
        <a:bodyPr/>
        <a:lstStyle/>
        <a:p>
          <a:endParaRPr lang="en-US"/>
        </a:p>
      </dgm:t>
    </dgm:pt>
    <dgm:pt modelId="{432B0E9D-6C11-8341-BA4C-EAB4D2731298}" type="pres">
      <dgm:prSet presAssocID="{5DA1A3B7-BAB0-244F-910C-4A09704890BC}" presName="diagram" presStyleCnt="0">
        <dgm:presLayoutVars>
          <dgm:dir/>
          <dgm:resizeHandles val="exact"/>
        </dgm:presLayoutVars>
      </dgm:prSet>
      <dgm:spPr/>
      <dgm:t>
        <a:bodyPr/>
        <a:lstStyle/>
        <a:p>
          <a:endParaRPr lang="en-US"/>
        </a:p>
      </dgm:t>
    </dgm:pt>
    <dgm:pt modelId="{590D3377-159F-B84D-A84C-88718AF44609}" type="pres">
      <dgm:prSet presAssocID="{1C937B1E-19E6-5E4F-A793-1FA1D6AD6221}" presName="node" presStyleLbl="node1" presStyleIdx="0" presStyleCnt="8">
        <dgm:presLayoutVars>
          <dgm:bulletEnabled val="1"/>
        </dgm:presLayoutVars>
      </dgm:prSet>
      <dgm:spPr/>
      <dgm:t>
        <a:bodyPr/>
        <a:lstStyle/>
        <a:p>
          <a:endParaRPr lang="en-US"/>
        </a:p>
      </dgm:t>
    </dgm:pt>
    <dgm:pt modelId="{D4B96546-559A-994B-8EDA-66D34D6B2094}" type="pres">
      <dgm:prSet presAssocID="{572D9BA1-6A3A-2F4C-B0BC-001FDF9B47B4}" presName="sibTrans" presStyleCnt="0"/>
      <dgm:spPr/>
    </dgm:pt>
    <dgm:pt modelId="{5ACFDE60-9AFA-4943-BC39-03A94154FDCD}" type="pres">
      <dgm:prSet presAssocID="{7534839E-4FAE-9F45-A7FC-5C9BA284CACF}" presName="node" presStyleLbl="node1" presStyleIdx="1" presStyleCnt="8">
        <dgm:presLayoutVars>
          <dgm:bulletEnabled val="1"/>
        </dgm:presLayoutVars>
      </dgm:prSet>
      <dgm:spPr/>
      <dgm:t>
        <a:bodyPr/>
        <a:lstStyle/>
        <a:p>
          <a:endParaRPr lang="en-US"/>
        </a:p>
      </dgm:t>
    </dgm:pt>
    <dgm:pt modelId="{2EB86D8F-AC9D-F14A-B3F2-887280603169}" type="pres">
      <dgm:prSet presAssocID="{EC6714B4-34EC-5A4D-9FAE-74C182ABD124}" presName="sibTrans" presStyleCnt="0"/>
      <dgm:spPr/>
    </dgm:pt>
    <dgm:pt modelId="{EA5277FC-BA62-AD41-858C-3C016AA3CD2C}" type="pres">
      <dgm:prSet presAssocID="{0C6C884F-9C47-6944-9C6E-4B23F9058AE5}" presName="node" presStyleLbl="node1" presStyleIdx="2" presStyleCnt="8">
        <dgm:presLayoutVars>
          <dgm:bulletEnabled val="1"/>
        </dgm:presLayoutVars>
      </dgm:prSet>
      <dgm:spPr/>
      <dgm:t>
        <a:bodyPr/>
        <a:lstStyle/>
        <a:p>
          <a:endParaRPr lang="en-US"/>
        </a:p>
      </dgm:t>
    </dgm:pt>
    <dgm:pt modelId="{FAEF2264-E98C-6443-A579-817C61E220C8}" type="pres">
      <dgm:prSet presAssocID="{E6EC2E55-5F7E-C143-841A-2C8C68DB10F1}" presName="sibTrans" presStyleCnt="0"/>
      <dgm:spPr/>
    </dgm:pt>
    <dgm:pt modelId="{E62C128B-61A1-FA4E-82C2-297D0317F369}" type="pres">
      <dgm:prSet presAssocID="{3CDDC6C4-1570-F94B-AC96-737705EDC55D}" presName="node" presStyleLbl="node1" presStyleIdx="3" presStyleCnt="8">
        <dgm:presLayoutVars>
          <dgm:bulletEnabled val="1"/>
        </dgm:presLayoutVars>
      </dgm:prSet>
      <dgm:spPr/>
      <dgm:t>
        <a:bodyPr/>
        <a:lstStyle/>
        <a:p>
          <a:endParaRPr lang="en-US"/>
        </a:p>
      </dgm:t>
    </dgm:pt>
    <dgm:pt modelId="{1E5FDA37-9BE0-EB41-ADF5-E2D2CF6AEF55}" type="pres">
      <dgm:prSet presAssocID="{BEC5D1FA-CD58-B54C-B93F-93117C1C3653}" presName="sibTrans" presStyleCnt="0"/>
      <dgm:spPr/>
    </dgm:pt>
    <dgm:pt modelId="{140BC406-E48E-C54A-B958-2064134907F2}" type="pres">
      <dgm:prSet presAssocID="{169A1A29-9804-C145-98F0-E9A38E5760C3}" presName="node" presStyleLbl="node1" presStyleIdx="4" presStyleCnt="8">
        <dgm:presLayoutVars>
          <dgm:bulletEnabled val="1"/>
        </dgm:presLayoutVars>
      </dgm:prSet>
      <dgm:spPr/>
      <dgm:t>
        <a:bodyPr/>
        <a:lstStyle/>
        <a:p>
          <a:endParaRPr lang="en-US"/>
        </a:p>
      </dgm:t>
    </dgm:pt>
    <dgm:pt modelId="{05AACE73-19EC-354B-8AF7-B2E45E17FB33}" type="pres">
      <dgm:prSet presAssocID="{5C735B66-04A7-0743-A801-D16BDD4D49B3}" presName="sibTrans" presStyleCnt="0"/>
      <dgm:spPr/>
    </dgm:pt>
    <dgm:pt modelId="{C9057294-03FE-1141-A395-4CA37236B331}" type="pres">
      <dgm:prSet presAssocID="{291F833E-9888-EB48-B36F-8E3BB78C752E}" presName="node" presStyleLbl="node1" presStyleIdx="5" presStyleCnt="8">
        <dgm:presLayoutVars>
          <dgm:bulletEnabled val="1"/>
        </dgm:presLayoutVars>
      </dgm:prSet>
      <dgm:spPr/>
      <dgm:t>
        <a:bodyPr/>
        <a:lstStyle/>
        <a:p>
          <a:endParaRPr lang="en-US"/>
        </a:p>
      </dgm:t>
    </dgm:pt>
    <dgm:pt modelId="{E6CAE07B-8688-E14B-A3A0-774D925F30BE}" type="pres">
      <dgm:prSet presAssocID="{40C45305-9356-6D47-BE7A-846042007D99}" presName="sibTrans" presStyleCnt="0"/>
      <dgm:spPr/>
    </dgm:pt>
    <dgm:pt modelId="{5FE4D900-24FD-9E44-83AC-8218D478DA4E}" type="pres">
      <dgm:prSet presAssocID="{B8BC9BB6-146C-1543-834F-0580813EC577}" presName="node" presStyleLbl="node1" presStyleIdx="6" presStyleCnt="8">
        <dgm:presLayoutVars>
          <dgm:bulletEnabled val="1"/>
        </dgm:presLayoutVars>
      </dgm:prSet>
      <dgm:spPr/>
      <dgm:t>
        <a:bodyPr/>
        <a:lstStyle/>
        <a:p>
          <a:endParaRPr lang="en-US"/>
        </a:p>
      </dgm:t>
    </dgm:pt>
    <dgm:pt modelId="{6B284681-360E-2C4D-9AF3-F5A29567443F}" type="pres">
      <dgm:prSet presAssocID="{9E7F708C-1368-244F-8019-5CFBCB3E6052}" presName="sibTrans" presStyleCnt="0"/>
      <dgm:spPr/>
    </dgm:pt>
    <dgm:pt modelId="{71054151-476D-F044-9082-26DDCBC614DB}" type="pres">
      <dgm:prSet presAssocID="{FE99C4F6-3341-FB4A-B4E2-C9DE72FAC141}" presName="node" presStyleLbl="node1" presStyleIdx="7" presStyleCnt="8">
        <dgm:presLayoutVars>
          <dgm:bulletEnabled val="1"/>
        </dgm:presLayoutVars>
      </dgm:prSet>
      <dgm:spPr/>
      <dgm:t>
        <a:bodyPr/>
        <a:lstStyle/>
        <a:p>
          <a:endParaRPr lang="en-US"/>
        </a:p>
      </dgm:t>
    </dgm:pt>
  </dgm:ptLst>
  <dgm:cxnLst>
    <dgm:cxn modelId="{3B9B6815-E16B-2B4F-9887-9CD79B4154B2}" type="presOf" srcId="{7534839E-4FAE-9F45-A7FC-5C9BA284CACF}" destId="{5ACFDE60-9AFA-4943-BC39-03A94154FDCD}" srcOrd="0" destOrd="0" presId="urn:microsoft.com/office/officeart/2005/8/layout/default#1"/>
    <dgm:cxn modelId="{B6D7BE0E-9134-A742-AC62-809D65955622}" type="presOf" srcId="{169A1A29-9804-C145-98F0-E9A38E5760C3}" destId="{140BC406-E48E-C54A-B958-2064134907F2}" srcOrd="0" destOrd="0" presId="urn:microsoft.com/office/officeart/2005/8/layout/default#1"/>
    <dgm:cxn modelId="{3190AAD5-341C-5742-8768-4389F585C06D}" srcId="{5DA1A3B7-BAB0-244F-910C-4A09704890BC}" destId="{0C6C884F-9C47-6944-9C6E-4B23F9058AE5}" srcOrd="2" destOrd="0" parTransId="{79702D8D-1CC0-9841-80B5-2F9E70259E9D}" sibTransId="{E6EC2E55-5F7E-C143-841A-2C8C68DB10F1}"/>
    <dgm:cxn modelId="{72A65AAE-6ECB-D14C-BE07-286F56FAEFE9}" srcId="{FE99C4F6-3341-FB4A-B4E2-C9DE72FAC141}" destId="{9A5F36A0-A0E6-F244-B36F-11012F1C85C2}" srcOrd="0" destOrd="0" parTransId="{953AB541-B8C1-3847-962C-D15D3C44F1EB}" sibTransId="{3CE89562-D7DE-0D41-B0D0-14ACDBF8E4F9}"/>
    <dgm:cxn modelId="{FBB30E03-64F5-0E46-B941-F92EA3B7D578}" type="presOf" srcId="{778E0500-4968-9843-8FF4-A3429F5985FA}" destId="{140BC406-E48E-C54A-B958-2064134907F2}" srcOrd="0" destOrd="1" presId="urn:microsoft.com/office/officeart/2005/8/layout/default#1"/>
    <dgm:cxn modelId="{4D98F7E4-81A1-CB48-AFB6-56B2574DA639}" type="presOf" srcId="{5DA1A3B7-BAB0-244F-910C-4A09704890BC}" destId="{432B0E9D-6C11-8341-BA4C-EAB4D2731298}" srcOrd="0" destOrd="0" presId="urn:microsoft.com/office/officeart/2005/8/layout/default#1"/>
    <dgm:cxn modelId="{0ED55A0E-A10E-9F49-AD3D-BD35F74740A3}" srcId="{3CDDC6C4-1570-F94B-AC96-737705EDC55D}" destId="{54DD6BDD-B471-6645-93A2-19EEC6D9D542}" srcOrd="0" destOrd="0" parTransId="{03057438-92E1-8A4D-A80C-D6B86B50B2BE}" sibTransId="{204BD7AC-83EF-344F-BA96-218F3288BA59}"/>
    <dgm:cxn modelId="{28615ACE-9FDD-2E48-8113-E1CE2319AA3E}" srcId="{5DA1A3B7-BAB0-244F-910C-4A09704890BC}" destId="{B8BC9BB6-146C-1543-834F-0580813EC577}" srcOrd="6" destOrd="0" parTransId="{C3A21729-592C-314B-91A5-68C50676223A}" sibTransId="{9E7F708C-1368-244F-8019-5CFBCB3E6052}"/>
    <dgm:cxn modelId="{A73A22C1-9B7A-E242-97A6-B8AFC4532097}" srcId="{5DA1A3B7-BAB0-244F-910C-4A09704890BC}" destId="{FE99C4F6-3341-FB4A-B4E2-C9DE72FAC141}" srcOrd="7" destOrd="0" parTransId="{81FEFB78-7F05-F542-9E12-BFA34CBA2E93}" sibTransId="{EAADAA21-A1FD-6A41-9477-3F7121A1407F}"/>
    <dgm:cxn modelId="{7F19BEA7-6717-3840-A2AF-225A7261FE73}" type="presOf" srcId="{3CDDC6C4-1570-F94B-AC96-737705EDC55D}" destId="{E62C128B-61A1-FA4E-82C2-297D0317F369}" srcOrd="0" destOrd="0" presId="urn:microsoft.com/office/officeart/2005/8/layout/default#1"/>
    <dgm:cxn modelId="{36CFE5C0-6841-8D44-8EB3-89149549AEF5}" srcId="{B8BC9BB6-146C-1543-834F-0580813EC577}" destId="{9AFED94C-B132-D84E-8BE8-F06CB638C292}" srcOrd="0" destOrd="0" parTransId="{C83DD20C-00B3-0045-B691-BBB1B20771FD}" sibTransId="{55F65FAF-429D-B944-8568-D35C792929F3}"/>
    <dgm:cxn modelId="{F0D63504-31CD-3540-80AF-7FC6E5C09F7C}" type="presOf" srcId="{08C08259-DE71-7643-AECA-9BCF35ADA4B2}" destId="{C9057294-03FE-1141-A395-4CA37236B331}" srcOrd="0" destOrd="1" presId="urn:microsoft.com/office/officeart/2005/8/layout/default#1"/>
    <dgm:cxn modelId="{06BF7DB8-470B-D54D-A7A2-77053B29895E}" srcId="{5DA1A3B7-BAB0-244F-910C-4A09704890BC}" destId="{1C937B1E-19E6-5E4F-A793-1FA1D6AD6221}" srcOrd="0" destOrd="0" parTransId="{FBED4ED6-5858-0643-A7BC-D34DF28E7288}" sibTransId="{572D9BA1-6A3A-2F4C-B0BC-001FDF9B47B4}"/>
    <dgm:cxn modelId="{5BD0B71A-1665-2E4F-93E2-5B7BFCC83F25}" srcId="{5DA1A3B7-BAB0-244F-910C-4A09704890BC}" destId="{7534839E-4FAE-9F45-A7FC-5C9BA284CACF}" srcOrd="1" destOrd="0" parTransId="{9481DD66-9567-A04B-B9F9-ED8D9A139D86}" sibTransId="{EC6714B4-34EC-5A4D-9FAE-74C182ABD124}"/>
    <dgm:cxn modelId="{EE32D467-0840-614A-80DB-1F476EB34C01}" type="presOf" srcId="{54DD6BDD-B471-6645-93A2-19EEC6D9D542}" destId="{E62C128B-61A1-FA4E-82C2-297D0317F369}" srcOrd="0" destOrd="1" presId="urn:microsoft.com/office/officeart/2005/8/layout/default#1"/>
    <dgm:cxn modelId="{15062148-6383-3845-AEC5-338E36165081}" srcId="{1C937B1E-19E6-5E4F-A793-1FA1D6AD6221}" destId="{66E5CC3E-0F88-FC4E-B33A-A308D6EE3500}" srcOrd="0" destOrd="0" parTransId="{50786482-C315-C740-A3E0-80054B4259F8}" sibTransId="{A7190BE5-32B6-5C4D-B46E-B4297CF68121}"/>
    <dgm:cxn modelId="{BFEC58DE-6E00-FB49-B70F-04E4824AC135}" srcId="{5DA1A3B7-BAB0-244F-910C-4A09704890BC}" destId="{3CDDC6C4-1570-F94B-AC96-737705EDC55D}" srcOrd="3" destOrd="0" parTransId="{B7DE902D-31F6-9C4A-B416-8C8CD8898AB9}" sibTransId="{BEC5D1FA-CD58-B54C-B93F-93117C1C3653}"/>
    <dgm:cxn modelId="{A41190B6-080F-A04F-BF65-B29949749497}" srcId="{291F833E-9888-EB48-B36F-8E3BB78C752E}" destId="{08C08259-DE71-7643-AECA-9BCF35ADA4B2}" srcOrd="0" destOrd="0" parTransId="{01FA3AE1-2462-744C-AC33-4531DC0C0EFA}" sibTransId="{15B7E383-B685-0A48-8223-C8C5060396A4}"/>
    <dgm:cxn modelId="{003D598E-FCB3-4742-9A31-31E6077B5B30}" type="presOf" srcId="{3F505BF3-7477-2243-A0F8-A15C4F6D9EA8}" destId="{5ACFDE60-9AFA-4943-BC39-03A94154FDCD}" srcOrd="0" destOrd="1" presId="urn:microsoft.com/office/officeart/2005/8/layout/default#1"/>
    <dgm:cxn modelId="{E22B3B5D-41AA-A545-BF25-78B2E1B40D18}" type="presOf" srcId="{9A5F36A0-A0E6-F244-B36F-11012F1C85C2}" destId="{71054151-476D-F044-9082-26DDCBC614DB}" srcOrd="0" destOrd="1" presId="urn:microsoft.com/office/officeart/2005/8/layout/default#1"/>
    <dgm:cxn modelId="{6AB94326-9BE4-784F-B0E0-FD8606152A79}" type="presOf" srcId="{66E5CC3E-0F88-FC4E-B33A-A308D6EE3500}" destId="{590D3377-159F-B84D-A84C-88718AF44609}" srcOrd="0" destOrd="1" presId="urn:microsoft.com/office/officeart/2005/8/layout/default#1"/>
    <dgm:cxn modelId="{B8A88337-0D79-A148-A6F2-D9A705DD496B}" type="presOf" srcId="{0C6C884F-9C47-6944-9C6E-4B23F9058AE5}" destId="{EA5277FC-BA62-AD41-858C-3C016AA3CD2C}" srcOrd="0" destOrd="0" presId="urn:microsoft.com/office/officeart/2005/8/layout/default#1"/>
    <dgm:cxn modelId="{66015B4B-D581-7447-B562-10ACEBF2BD0C}" type="presOf" srcId="{FE99C4F6-3341-FB4A-B4E2-C9DE72FAC141}" destId="{71054151-476D-F044-9082-26DDCBC614DB}" srcOrd="0" destOrd="0" presId="urn:microsoft.com/office/officeart/2005/8/layout/default#1"/>
    <dgm:cxn modelId="{6C7EAC82-2BC9-9941-B0AB-00817735A4BD}" type="presOf" srcId="{B8BC9BB6-146C-1543-834F-0580813EC577}" destId="{5FE4D900-24FD-9E44-83AC-8218D478DA4E}" srcOrd="0" destOrd="0" presId="urn:microsoft.com/office/officeart/2005/8/layout/default#1"/>
    <dgm:cxn modelId="{6B2DDECD-711D-7644-BE6B-185B1C060AC9}" srcId="{5DA1A3B7-BAB0-244F-910C-4A09704890BC}" destId="{291F833E-9888-EB48-B36F-8E3BB78C752E}" srcOrd="5" destOrd="0" parTransId="{44490705-C21C-B944-A46D-10F169BC83A7}" sibTransId="{40C45305-9356-6D47-BE7A-846042007D99}"/>
    <dgm:cxn modelId="{7E9F0EB3-DFF6-7544-AFE8-3486347D9B14}" srcId="{5DA1A3B7-BAB0-244F-910C-4A09704890BC}" destId="{169A1A29-9804-C145-98F0-E9A38E5760C3}" srcOrd="4" destOrd="0" parTransId="{921437A3-F8B5-6D4D-BAB4-90D58F726D54}" sibTransId="{5C735B66-04A7-0743-A801-D16BDD4D49B3}"/>
    <dgm:cxn modelId="{952A6002-5F14-5148-BF4A-CB45185BE7CD}" srcId="{169A1A29-9804-C145-98F0-E9A38E5760C3}" destId="{778E0500-4968-9843-8FF4-A3429F5985FA}" srcOrd="0" destOrd="0" parTransId="{6E7E3AF5-94E9-184E-A538-C69D7D20132F}" sibTransId="{262CB59C-FC1D-DC44-842F-90DC7637345A}"/>
    <dgm:cxn modelId="{4E0BB4B4-C825-7144-B81B-5C78667261E6}" type="presOf" srcId="{9AFED94C-B132-D84E-8BE8-F06CB638C292}" destId="{5FE4D900-24FD-9E44-83AC-8218D478DA4E}" srcOrd="0" destOrd="1" presId="urn:microsoft.com/office/officeart/2005/8/layout/default#1"/>
    <dgm:cxn modelId="{C413C06E-C66B-5C4A-9D07-81F9EC17459C}" type="presOf" srcId="{291F833E-9888-EB48-B36F-8E3BB78C752E}" destId="{C9057294-03FE-1141-A395-4CA37236B331}" srcOrd="0" destOrd="0" presId="urn:microsoft.com/office/officeart/2005/8/layout/default#1"/>
    <dgm:cxn modelId="{EA62698F-098F-FF4F-AEDE-025624D0C968}" type="presOf" srcId="{0CCABCC4-3BE3-E54E-B4B1-CDA7A8DA6FA1}" destId="{EA5277FC-BA62-AD41-858C-3C016AA3CD2C}" srcOrd="0" destOrd="1" presId="urn:microsoft.com/office/officeart/2005/8/layout/default#1"/>
    <dgm:cxn modelId="{79C0C6D8-BD05-D94F-9E54-A785E26965BD}" type="presOf" srcId="{1C937B1E-19E6-5E4F-A793-1FA1D6AD6221}" destId="{590D3377-159F-B84D-A84C-88718AF44609}" srcOrd="0" destOrd="0" presId="urn:microsoft.com/office/officeart/2005/8/layout/default#1"/>
    <dgm:cxn modelId="{205887EA-60C8-A14F-AB73-3E24E93FC58C}" srcId="{7534839E-4FAE-9F45-A7FC-5C9BA284CACF}" destId="{3F505BF3-7477-2243-A0F8-A15C4F6D9EA8}" srcOrd="0" destOrd="0" parTransId="{A967DE90-A49F-3A4D-ADF5-2F984C0536B7}" sibTransId="{62FE486C-EFB1-BE45-9DDB-894D3ABD2B0E}"/>
    <dgm:cxn modelId="{7CE51FE5-1539-8549-B09C-ABDB615BFF5A}" srcId="{0C6C884F-9C47-6944-9C6E-4B23F9058AE5}" destId="{0CCABCC4-3BE3-E54E-B4B1-CDA7A8DA6FA1}" srcOrd="0" destOrd="0" parTransId="{DCDE4F94-2DD5-E445-AB59-277A84D92C28}" sibTransId="{631A5C42-B29C-CC47-816E-F4A8EF100CD7}"/>
    <dgm:cxn modelId="{4721F47A-B456-B64D-90A0-7CD1F4F282C5}" type="presParOf" srcId="{432B0E9D-6C11-8341-BA4C-EAB4D2731298}" destId="{590D3377-159F-B84D-A84C-88718AF44609}" srcOrd="0" destOrd="0" presId="urn:microsoft.com/office/officeart/2005/8/layout/default#1"/>
    <dgm:cxn modelId="{E74109F3-70C0-344A-BB11-4A35024CACD9}" type="presParOf" srcId="{432B0E9D-6C11-8341-BA4C-EAB4D2731298}" destId="{D4B96546-559A-994B-8EDA-66D34D6B2094}" srcOrd="1" destOrd="0" presId="urn:microsoft.com/office/officeart/2005/8/layout/default#1"/>
    <dgm:cxn modelId="{0FD20497-4DE1-3644-A5A9-FF2C297DC1CB}" type="presParOf" srcId="{432B0E9D-6C11-8341-BA4C-EAB4D2731298}" destId="{5ACFDE60-9AFA-4943-BC39-03A94154FDCD}" srcOrd="2" destOrd="0" presId="urn:microsoft.com/office/officeart/2005/8/layout/default#1"/>
    <dgm:cxn modelId="{2DC254BC-5F6E-174E-845F-F998405D664C}" type="presParOf" srcId="{432B0E9D-6C11-8341-BA4C-EAB4D2731298}" destId="{2EB86D8F-AC9D-F14A-B3F2-887280603169}" srcOrd="3" destOrd="0" presId="urn:microsoft.com/office/officeart/2005/8/layout/default#1"/>
    <dgm:cxn modelId="{4BA47F2B-AC67-7547-BA45-F4C2B3F6BB00}" type="presParOf" srcId="{432B0E9D-6C11-8341-BA4C-EAB4D2731298}" destId="{EA5277FC-BA62-AD41-858C-3C016AA3CD2C}" srcOrd="4" destOrd="0" presId="urn:microsoft.com/office/officeart/2005/8/layout/default#1"/>
    <dgm:cxn modelId="{A1F77B98-73BA-214B-A421-349DB9CFDC30}" type="presParOf" srcId="{432B0E9D-6C11-8341-BA4C-EAB4D2731298}" destId="{FAEF2264-E98C-6443-A579-817C61E220C8}" srcOrd="5" destOrd="0" presId="urn:microsoft.com/office/officeart/2005/8/layout/default#1"/>
    <dgm:cxn modelId="{8942C56D-F4E5-CD41-BE5B-F7C86C06B6DB}" type="presParOf" srcId="{432B0E9D-6C11-8341-BA4C-EAB4D2731298}" destId="{E62C128B-61A1-FA4E-82C2-297D0317F369}" srcOrd="6" destOrd="0" presId="urn:microsoft.com/office/officeart/2005/8/layout/default#1"/>
    <dgm:cxn modelId="{9F963EE6-22BB-3543-921E-67F50FE3AC1D}" type="presParOf" srcId="{432B0E9D-6C11-8341-BA4C-EAB4D2731298}" destId="{1E5FDA37-9BE0-EB41-ADF5-E2D2CF6AEF55}" srcOrd="7" destOrd="0" presId="urn:microsoft.com/office/officeart/2005/8/layout/default#1"/>
    <dgm:cxn modelId="{542680DF-AB42-F343-96CD-BDE287A4EBB3}" type="presParOf" srcId="{432B0E9D-6C11-8341-BA4C-EAB4D2731298}" destId="{140BC406-E48E-C54A-B958-2064134907F2}" srcOrd="8" destOrd="0" presId="urn:microsoft.com/office/officeart/2005/8/layout/default#1"/>
    <dgm:cxn modelId="{E4D65C96-0216-0F43-A3BC-54FE323B41C1}" type="presParOf" srcId="{432B0E9D-6C11-8341-BA4C-EAB4D2731298}" destId="{05AACE73-19EC-354B-8AF7-B2E45E17FB33}" srcOrd="9" destOrd="0" presId="urn:microsoft.com/office/officeart/2005/8/layout/default#1"/>
    <dgm:cxn modelId="{BB48C7D2-C42F-EB4A-93F9-BA85F10EA17A}" type="presParOf" srcId="{432B0E9D-6C11-8341-BA4C-EAB4D2731298}" destId="{C9057294-03FE-1141-A395-4CA37236B331}" srcOrd="10" destOrd="0" presId="urn:microsoft.com/office/officeart/2005/8/layout/default#1"/>
    <dgm:cxn modelId="{B8EE2A6A-AAC5-6A42-A65C-EEB1A7B6BE81}" type="presParOf" srcId="{432B0E9D-6C11-8341-BA4C-EAB4D2731298}" destId="{E6CAE07B-8688-E14B-A3A0-774D925F30BE}" srcOrd="11" destOrd="0" presId="urn:microsoft.com/office/officeart/2005/8/layout/default#1"/>
    <dgm:cxn modelId="{231F2D9A-E3A3-9A4C-A432-21866E2252A0}" type="presParOf" srcId="{432B0E9D-6C11-8341-BA4C-EAB4D2731298}" destId="{5FE4D900-24FD-9E44-83AC-8218D478DA4E}" srcOrd="12" destOrd="0" presId="urn:microsoft.com/office/officeart/2005/8/layout/default#1"/>
    <dgm:cxn modelId="{02125568-2F90-9F40-A22A-389EE47960BF}" type="presParOf" srcId="{432B0E9D-6C11-8341-BA4C-EAB4D2731298}" destId="{6B284681-360E-2C4D-9AF3-F5A29567443F}" srcOrd="13" destOrd="0" presId="urn:microsoft.com/office/officeart/2005/8/layout/default#1"/>
    <dgm:cxn modelId="{012B0CAB-A20E-2143-9FCA-974BE59E226C}" type="presParOf" srcId="{432B0E9D-6C11-8341-BA4C-EAB4D2731298}" destId="{71054151-476D-F044-9082-26DDCBC614DB}" srcOrd="1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B895B0-ADF9-44F6-A962-0BE18FE1EF0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2269962-1A98-4145-9844-4FB4F629B40B}">
      <dgm:prSet phldrT="[Text]"/>
      <dgm:spPr/>
      <dgm:t>
        <a:bodyPr/>
        <a:lstStyle/>
        <a:p>
          <a:r>
            <a:rPr kumimoji="1" lang="en-US" dirty="0" smtClean="0"/>
            <a:t>To join a group a host sends an IGMP membership report message </a:t>
          </a:r>
          <a:endParaRPr lang="en-US" dirty="0"/>
        </a:p>
      </dgm:t>
    </dgm:pt>
    <dgm:pt modelId="{6FAED8BA-950F-47B9-99E1-09CE5CAE3734}" type="parTrans" cxnId="{5E9CB2E1-7A39-4514-9E5D-3C9DE8307195}">
      <dgm:prSet/>
      <dgm:spPr/>
      <dgm:t>
        <a:bodyPr/>
        <a:lstStyle/>
        <a:p>
          <a:endParaRPr lang="en-US"/>
        </a:p>
      </dgm:t>
    </dgm:pt>
    <dgm:pt modelId="{82DC718B-7F31-4996-B424-3119358CA36F}" type="sibTrans" cxnId="{5E9CB2E1-7A39-4514-9E5D-3C9DE8307195}">
      <dgm:prSet/>
      <dgm:spPr/>
      <dgm:t>
        <a:bodyPr/>
        <a:lstStyle/>
        <a:p>
          <a:endParaRPr lang="en-US"/>
        </a:p>
      </dgm:t>
    </dgm:pt>
    <dgm:pt modelId="{9F4596DB-4493-4CA8-9447-DC7A61BBD0BE}">
      <dgm:prSet/>
      <dgm:spPr/>
      <dgm:t>
        <a:bodyPr/>
        <a:lstStyle/>
        <a:p>
          <a:r>
            <a:rPr kumimoji="1" lang="en-US" dirty="0" smtClean="0"/>
            <a:t>Address field is the multicast address of group</a:t>
          </a:r>
          <a:endParaRPr kumimoji="1" lang="en-GB" dirty="0" smtClean="0"/>
        </a:p>
      </dgm:t>
    </dgm:pt>
    <dgm:pt modelId="{BE3A10D5-ECAE-430B-8B67-B4ACCA5AD8F9}" type="parTrans" cxnId="{13868331-B7B8-4A87-9CDB-E01AC89C62C3}">
      <dgm:prSet/>
      <dgm:spPr/>
      <dgm:t>
        <a:bodyPr/>
        <a:lstStyle/>
        <a:p>
          <a:endParaRPr lang="en-US"/>
        </a:p>
      </dgm:t>
    </dgm:pt>
    <dgm:pt modelId="{5A596971-D1E2-48CD-8D91-5CB4760F7D10}" type="sibTrans" cxnId="{13868331-B7B8-4A87-9CDB-E01AC89C62C3}">
      <dgm:prSet/>
      <dgm:spPr/>
      <dgm:t>
        <a:bodyPr/>
        <a:lstStyle/>
        <a:p>
          <a:endParaRPr lang="en-US"/>
        </a:p>
      </dgm:t>
    </dgm:pt>
    <dgm:pt modelId="{071EEF75-FE31-4F91-9EA3-F048C5F21B5A}">
      <dgm:prSet/>
      <dgm:spPr/>
      <dgm:t>
        <a:bodyPr/>
        <a:lstStyle/>
        <a:p>
          <a:r>
            <a:rPr kumimoji="1" lang="en-US" dirty="0" smtClean="0"/>
            <a:t>Sent in an IP datagram with the same multicast destination address</a:t>
          </a:r>
        </a:p>
      </dgm:t>
    </dgm:pt>
    <dgm:pt modelId="{A7621CE8-3723-4C8D-8678-51CB642FEDB6}" type="parTrans" cxnId="{18266422-576E-464E-8E9B-39DBFD89A06D}">
      <dgm:prSet/>
      <dgm:spPr/>
      <dgm:t>
        <a:bodyPr/>
        <a:lstStyle/>
        <a:p>
          <a:endParaRPr lang="en-US"/>
        </a:p>
      </dgm:t>
    </dgm:pt>
    <dgm:pt modelId="{071EA5E7-2203-4582-AABE-E70D54E6F0F0}" type="sibTrans" cxnId="{18266422-576E-464E-8E9B-39DBFD89A06D}">
      <dgm:prSet/>
      <dgm:spPr/>
      <dgm:t>
        <a:bodyPr/>
        <a:lstStyle/>
        <a:p>
          <a:endParaRPr lang="en-US"/>
        </a:p>
      </dgm:t>
    </dgm:pt>
    <dgm:pt modelId="{BCCC6B33-D918-4DF2-B298-672A2DB75D01}">
      <dgm:prSet/>
      <dgm:spPr/>
      <dgm:t>
        <a:bodyPr/>
        <a:lstStyle/>
        <a:p>
          <a:r>
            <a:rPr kumimoji="1" lang="en-GB" dirty="0" smtClean="0"/>
            <a:t>Current</a:t>
          </a:r>
          <a:r>
            <a:rPr kumimoji="1" lang="en-US" dirty="0" smtClean="0"/>
            <a:t> group members receive and learn new member</a:t>
          </a:r>
          <a:endParaRPr kumimoji="1" lang="en-GB" dirty="0" smtClean="0"/>
        </a:p>
      </dgm:t>
    </dgm:pt>
    <dgm:pt modelId="{826DD166-09C1-46C6-B864-E88C5C8A80FB}" type="parTrans" cxnId="{589528BA-C90F-4E9A-AC20-F7D02A457EAB}">
      <dgm:prSet/>
      <dgm:spPr/>
      <dgm:t>
        <a:bodyPr/>
        <a:lstStyle/>
        <a:p>
          <a:endParaRPr lang="en-US"/>
        </a:p>
      </dgm:t>
    </dgm:pt>
    <dgm:pt modelId="{D8E6B135-E6F9-4827-8B23-B9DDEE012192}" type="sibTrans" cxnId="{589528BA-C90F-4E9A-AC20-F7D02A457EAB}">
      <dgm:prSet/>
      <dgm:spPr/>
      <dgm:t>
        <a:bodyPr/>
        <a:lstStyle/>
        <a:p>
          <a:endParaRPr lang="en-US"/>
        </a:p>
      </dgm:t>
    </dgm:pt>
    <dgm:pt modelId="{867FC1CC-A878-417F-8E6C-210A241BFF23}">
      <dgm:prSet/>
      <dgm:spPr/>
      <dgm:t>
        <a:bodyPr/>
        <a:lstStyle/>
        <a:p>
          <a:r>
            <a:rPr kumimoji="1" lang="en-GB" dirty="0" smtClean="0"/>
            <a:t>Routers</a:t>
          </a:r>
          <a:r>
            <a:rPr kumimoji="1" lang="en-US" dirty="0" smtClean="0"/>
            <a:t> listen to all IP multicast addresses to hear all reports</a:t>
          </a:r>
          <a:endParaRPr lang="en-US" dirty="0"/>
        </a:p>
      </dgm:t>
    </dgm:pt>
    <dgm:pt modelId="{0CF3D8E6-C49B-42A3-B3E1-805558787077}" type="parTrans" cxnId="{8D789B28-07B5-4E25-9362-BD51CA562451}">
      <dgm:prSet/>
      <dgm:spPr/>
      <dgm:t>
        <a:bodyPr/>
        <a:lstStyle/>
        <a:p>
          <a:endParaRPr lang="en-US"/>
        </a:p>
      </dgm:t>
    </dgm:pt>
    <dgm:pt modelId="{9A305B64-AFF2-4D1A-A152-10D25970AFDC}" type="sibTrans" cxnId="{8D789B28-07B5-4E25-9362-BD51CA562451}">
      <dgm:prSet/>
      <dgm:spPr/>
      <dgm:t>
        <a:bodyPr/>
        <a:lstStyle/>
        <a:p>
          <a:endParaRPr lang="en-US"/>
        </a:p>
      </dgm:t>
    </dgm:pt>
    <dgm:pt modelId="{F85DADF0-B9CB-49D4-8D58-806B3C0EA5FA}" type="pres">
      <dgm:prSet presAssocID="{20B895B0-ADF9-44F6-A962-0BE18FE1EF0F}" presName="Name0" presStyleCnt="0">
        <dgm:presLayoutVars>
          <dgm:dir/>
          <dgm:animLvl val="lvl"/>
          <dgm:resizeHandles val="exact"/>
        </dgm:presLayoutVars>
      </dgm:prSet>
      <dgm:spPr/>
      <dgm:t>
        <a:bodyPr/>
        <a:lstStyle/>
        <a:p>
          <a:endParaRPr lang="en-US"/>
        </a:p>
      </dgm:t>
    </dgm:pt>
    <dgm:pt modelId="{D926DCE3-08EA-457B-964E-FA552765B29A}" type="pres">
      <dgm:prSet presAssocID="{D2269962-1A98-4145-9844-4FB4F629B40B}" presName="composite" presStyleCnt="0"/>
      <dgm:spPr/>
    </dgm:pt>
    <dgm:pt modelId="{335E5199-209F-43AF-B608-6B637181A505}" type="pres">
      <dgm:prSet presAssocID="{D2269962-1A98-4145-9844-4FB4F629B40B}" presName="parTx" presStyleLbl="alignNode1" presStyleIdx="0" presStyleCnt="1">
        <dgm:presLayoutVars>
          <dgm:chMax val="0"/>
          <dgm:chPref val="0"/>
          <dgm:bulletEnabled val="1"/>
        </dgm:presLayoutVars>
      </dgm:prSet>
      <dgm:spPr/>
      <dgm:t>
        <a:bodyPr/>
        <a:lstStyle/>
        <a:p>
          <a:endParaRPr lang="en-US"/>
        </a:p>
      </dgm:t>
    </dgm:pt>
    <dgm:pt modelId="{D412A578-E156-4D34-80D8-73C852422CF5}" type="pres">
      <dgm:prSet presAssocID="{D2269962-1A98-4145-9844-4FB4F629B40B}" presName="desTx" presStyleLbl="alignAccFollowNode1" presStyleIdx="0" presStyleCnt="1">
        <dgm:presLayoutVars>
          <dgm:bulletEnabled val="1"/>
        </dgm:presLayoutVars>
      </dgm:prSet>
      <dgm:spPr/>
      <dgm:t>
        <a:bodyPr/>
        <a:lstStyle/>
        <a:p>
          <a:endParaRPr lang="en-US"/>
        </a:p>
      </dgm:t>
    </dgm:pt>
  </dgm:ptLst>
  <dgm:cxnLst>
    <dgm:cxn modelId="{5460B18F-1B1C-4C33-AB43-3B7E877864E0}" type="presOf" srcId="{D2269962-1A98-4145-9844-4FB4F629B40B}" destId="{335E5199-209F-43AF-B608-6B637181A505}" srcOrd="0" destOrd="0" presId="urn:microsoft.com/office/officeart/2005/8/layout/hList1"/>
    <dgm:cxn modelId="{DF2DBB53-C73D-4F63-A926-A56243AA0D0E}" type="presOf" srcId="{9F4596DB-4493-4CA8-9447-DC7A61BBD0BE}" destId="{D412A578-E156-4D34-80D8-73C852422CF5}" srcOrd="0" destOrd="0" presId="urn:microsoft.com/office/officeart/2005/8/layout/hList1"/>
    <dgm:cxn modelId="{18266422-576E-464E-8E9B-39DBFD89A06D}" srcId="{D2269962-1A98-4145-9844-4FB4F629B40B}" destId="{071EEF75-FE31-4F91-9EA3-F048C5F21B5A}" srcOrd="1" destOrd="0" parTransId="{A7621CE8-3723-4C8D-8678-51CB642FEDB6}" sibTransId="{071EA5E7-2203-4582-AABE-E70D54E6F0F0}"/>
    <dgm:cxn modelId="{8D789B28-07B5-4E25-9362-BD51CA562451}" srcId="{D2269962-1A98-4145-9844-4FB4F629B40B}" destId="{867FC1CC-A878-417F-8E6C-210A241BFF23}" srcOrd="3" destOrd="0" parTransId="{0CF3D8E6-C49B-42A3-B3E1-805558787077}" sibTransId="{9A305B64-AFF2-4D1A-A152-10D25970AFDC}"/>
    <dgm:cxn modelId="{5E9CB2E1-7A39-4514-9E5D-3C9DE8307195}" srcId="{20B895B0-ADF9-44F6-A962-0BE18FE1EF0F}" destId="{D2269962-1A98-4145-9844-4FB4F629B40B}" srcOrd="0" destOrd="0" parTransId="{6FAED8BA-950F-47B9-99E1-09CE5CAE3734}" sibTransId="{82DC718B-7F31-4996-B424-3119358CA36F}"/>
    <dgm:cxn modelId="{AC9CA2D7-65BB-4E0C-A825-6D3665DE2FD0}" type="presOf" srcId="{20B895B0-ADF9-44F6-A962-0BE18FE1EF0F}" destId="{F85DADF0-B9CB-49D4-8D58-806B3C0EA5FA}" srcOrd="0" destOrd="0" presId="urn:microsoft.com/office/officeart/2005/8/layout/hList1"/>
    <dgm:cxn modelId="{589528BA-C90F-4E9A-AC20-F7D02A457EAB}" srcId="{D2269962-1A98-4145-9844-4FB4F629B40B}" destId="{BCCC6B33-D918-4DF2-B298-672A2DB75D01}" srcOrd="2" destOrd="0" parTransId="{826DD166-09C1-46C6-B864-E88C5C8A80FB}" sibTransId="{D8E6B135-E6F9-4827-8B23-B9DDEE012192}"/>
    <dgm:cxn modelId="{13868331-B7B8-4A87-9CDB-E01AC89C62C3}" srcId="{D2269962-1A98-4145-9844-4FB4F629B40B}" destId="{9F4596DB-4493-4CA8-9447-DC7A61BBD0BE}" srcOrd="0" destOrd="0" parTransId="{BE3A10D5-ECAE-430B-8B67-B4ACCA5AD8F9}" sibTransId="{5A596971-D1E2-48CD-8D91-5CB4760F7D10}"/>
    <dgm:cxn modelId="{907E50DE-5094-4C8E-8999-67825916AC8F}" type="presOf" srcId="{071EEF75-FE31-4F91-9EA3-F048C5F21B5A}" destId="{D412A578-E156-4D34-80D8-73C852422CF5}" srcOrd="0" destOrd="1" presId="urn:microsoft.com/office/officeart/2005/8/layout/hList1"/>
    <dgm:cxn modelId="{A48AA9E9-B202-4C17-8719-6BC0C5F071A5}" type="presOf" srcId="{BCCC6B33-D918-4DF2-B298-672A2DB75D01}" destId="{D412A578-E156-4D34-80D8-73C852422CF5}" srcOrd="0" destOrd="2" presId="urn:microsoft.com/office/officeart/2005/8/layout/hList1"/>
    <dgm:cxn modelId="{B1B6CE0F-A2B1-4FB5-AD5C-D27A0099A75D}" type="presOf" srcId="{867FC1CC-A878-417F-8E6C-210A241BFF23}" destId="{D412A578-E156-4D34-80D8-73C852422CF5}" srcOrd="0" destOrd="3" presId="urn:microsoft.com/office/officeart/2005/8/layout/hList1"/>
    <dgm:cxn modelId="{A68CBDC8-51D1-458C-A3E3-39D825EE996B}" type="presParOf" srcId="{F85DADF0-B9CB-49D4-8D58-806B3C0EA5FA}" destId="{D926DCE3-08EA-457B-964E-FA552765B29A}" srcOrd="0" destOrd="0" presId="urn:microsoft.com/office/officeart/2005/8/layout/hList1"/>
    <dgm:cxn modelId="{B3A2230A-8EC1-4300-97D5-EB1967057EA9}" type="presParOf" srcId="{D926DCE3-08EA-457B-964E-FA552765B29A}" destId="{335E5199-209F-43AF-B608-6B637181A505}" srcOrd="0" destOrd="0" presId="urn:microsoft.com/office/officeart/2005/8/layout/hList1"/>
    <dgm:cxn modelId="{A06DB935-593E-4AC0-9A86-92EA7AA0D2FA}" type="presParOf" srcId="{D926DCE3-08EA-457B-964E-FA552765B29A}" destId="{D412A578-E156-4D34-80D8-73C852422CF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EBF42-C76D-EE42-B9E6-1C78912E307C}">
      <dsp:nvSpPr>
        <dsp:cNvPr id="0" name=""/>
        <dsp:cNvSpPr/>
      </dsp:nvSpPr>
      <dsp:spPr>
        <a:xfrm>
          <a:off x="243840" y="628072"/>
          <a:ext cx="4389120" cy="399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kumimoji="1" lang="en-US" sz="1800" kern="1200" smtClean="0"/>
            <a:t>Multimedia “broadcast”</a:t>
          </a:r>
          <a:endParaRPr lang="en-US" sz="1800" kern="1200"/>
        </a:p>
      </dsp:txBody>
      <dsp:txXfrm>
        <a:off x="243840" y="628072"/>
        <a:ext cx="4389120" cy="399010"/>
      </dsp:txXfrm>
    </dsp:sp>
    <dsp:sp modelId="{212CE962-9F43-D84B-84FC-BF997E1C5306}">
      <dsp:nvSpPr>
        <dsp:cNvPr id="0" name=""/>
        <dsp:cNvSpPr/>
      </dsp:nvSpPr>
      <dsp:spPr>
        <a:xfrm>
          <a:off x="243840"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4077CA-34F3-224F-A377-30338AE82071}">
      <dsp:nvSpPr>
        <dsp:cNvPr id="0" name=""/>
        <dsp:cNvSpPr/>
      </dsp:nvSpPr>
      <dsp:spPr>
        <a:xfrm>
          <a:off x="863193"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E6FF25-12E4-E84D-8BBF-D880BD668D42}">
      <dsp:nvSpPr>
        <dsp:cNvPr id="0" name=""/>
        <dsp:cNvSpPr/>
      </dsp:nvSpPr>
      <dsp:spPr>
        <a:xfrm>
          <a:off x="1482547"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0B6AB2-31D4-E140-ABC8-EFF3A36ADC4F}">
      <dsp:nvSpPr>
        <dsp:cNvPr id="0" name=""/>
        <dsp:cNvSpPr/>
      </dsp:nvSpPr>
      <dsp:spPr>
        <a:xfrm>
          <a:off x="2101900"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E54FDDE-B253-9F42-B9C2-548169E2CA69}">
      <dsp:nvSpPr>
        <dsp:cNvPr id="0" name=""/>
        <dsp:cNvSpPr/>
      </dsp:nvSpPr>
      <dsp:spPr>
        <a:xfrm>
          <a:off x="2721254"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1A3DD5-EBD4-B645-BDCC-890D6F9EF8A4}">
      <dsp:nvSpPr>
        <dsp:cNvPr id="0" name=""/>
        <dsp:cNvSpPr/>
      </dsp:nvSpPr>
      <dsp:spPr>
        <a:xfrm>
          <a:off x="3340608"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29D41AF-5072-F040-90B8-E404E18E7F17}">
      <dsp:nvSpPr>
        <dsp:cNvPr id="0" name=""/>
        <dsp:cNvSpPr/>
      </dsp:nvSpPr>
      <dsp:spPr>
        <a:xfrm>
          <a:off x="3959961" y="1027083"/>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815A3D-D141-0E42-8923-B357DA534515}">
      <dsp:nvSpPr>
        <dsp:cNvPr id="0" name=""/>
        <dsp:cNvSpPr/>
      </dsp:nvSpPr>
      <dsp:spPr>
        <a:xfrm>
          <a:off x="243840" y="1205899"/>
          <a:ext cx="4389120" cy="399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kumimoji="1" lang="en-US" sz="1800" kern="1200" smtClean="0"/>
            <a:t>Teleconferencing</a:t>
          </a:r>
          <a:endParaRPr kumimoji="1" lang="en-US" sz="1800" kern="1200" dirty="0"/>
        </a:p>
      </dsp:txBody>
      <dsp:txXfrm>
        <a:off x="243840" y="1205899"/>
        <a:ext cx="4389120" cy="399010"/>
      </dsp:txXfrm>
    </dsp:sp>
    <dsp:sp modelId="{C5BC1146-B009-664A-AC1C-51D91C2E82BB}">
      <dsp:nvSpPr>
        <dsp:cNvPr id="0" name=""/>
        <dsp:cNvSpPr/>
      </dsp:nvSpPr>
      <dsp:spPr>
        <a:xfrm>
          <a:off x="243840"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6BFCB3D-82DB-3945-908F-7D4A0F5A028A}">
      <dsp:nvSpPr>
        <dsp:cNvPr id="0" name=""/>
        <dsp:cNvSpPr/>
      </dsp:nvSpPr>
      <dsp:spPr>
        <a:xfrm>
          <a:off x="863193"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A4274DC-5C3C-5B4A-8BB9-E3F50AD153DC}">
      <dsp:nvSpPr>
        <dsp:cNvPr id="0" name=""/>
        <dsp:cNvSpPr/>
      </dsp:nvSpPr>
      <dsp:spPr>
        <a:xfrm>
          <a:off x="1482547"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A07185-5BCE-214E-B7D7-0512F2C130A4}">
      <dsp:nvSpPr>
        <dsp:cNvPr id="0" name=""/>
        <dsp:cNvSpPr/>
      </dsp:nvSpPr>
      <dsp:spPr>
        <a:xfrm>
          <a:off x="2101900"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DB749DE-6EC8-5547-B71C-DB4CC26A1581}">
      <dsp:nvSpPr>
        <dsp:cNvPr id="0" name=""/>
        <dsp:cNvSpPr/>
      </dsp:nvSpPr>
      <dsp:spPr>
        <a:xfrm>
          <a:off x="2721254"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87C64B9-FB7C-AC4E-9D38-91D50E488A6D}">
      <dsp:nvSpPr>
        <dsp:cNvPr id="0" name=""/>
        <dsp:cNvSpPr/>
      </dsp:nvSpPr>
      <dsp:spPr>
        <a:xfrm>
          <a:off x="3340608"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F783798-A0D0-BF47-8973-26DAB5393C6C}">
      <dsp:nvSpPr>
        <dsp:cNvPr id="0" name=""/>
        <dsp:cNvSpPr/>
      </dsp:nvSpPr>
      <dsp:spPr>
        <a:xfrm>
          <a:off x="3959961" y="1604910"/>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A2E2B09-7B96-3F4B-849C-EC0F0F68662C}">
      <dsp:nvSpPr>
        <dsp:cNvPr id="0" name=""/>
        <dsp:cNvSpPr/>
      </dsp:nvSpPr>
      <dsp:spPr>
        <a:xfrm>
          <a:off x="243840" y="1783726"/>
          <a:ext cx="4389120" cy="399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kumimoji="1" lang="en-US" sz="1800" kern="1200" smtClean="0"/>
            <a:t>Database</a:t>
          </a:r>
          <a:endParaRPr kumimoji="1" lang="en-US" sz="1800" kern="1200" dirty="0"/>
        </a:p>
      </dsp:txBody>
      <dsp:txXfrm>
        <a:off x="243840" y="1783726"/>
        <a:ext cx="4389120" cy="399010"/>
      </dsp:txXfrm>
    </dsp:sp>
    <dsp:sp modelId="{84059F2C-F049-734B-9213-D56AA8CA002C}">
      <dsp:nvSpPr>
        <dsp:cNvPr id="0" name=""/>
        <dsp:cNvSpPr/>
      </dsp:nvSpPr>
      <dsp:spPr>
        <a:xfrm>
          <a:off x="243840"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39CE744-7494-CC41-935E-2C46C61F5C2C}">
      <dsp:nvSpPr>
        <dsp:cNvPr id="0" name=""/>
        <dsp:cNvSpPr/>
      </dsp:nvSpPr>
      <dsp:spPr>
        <a:xfrm>
          <a:off x="863193"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0C22330-9737-DD41-AC45-8BA3F449511C}">
      <dsp:nvSpPr>
        <dsp:cNvPr id="0" name=""/>
        <dsp:cNvSpPr/>
      </dsp:nvSpPr>
      <dsp:spPr>
        <a:xfrm>
          <a:off x="1482547"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9604A85-374A-6C44-B130-29EB3FD00AB6}">
      <dsp:nvSpPr>
        <dsp:cNvPr id="0" name=""/>
        <dsp:cNvSpPr/>
      </dsp:nvSpPr>
      <dsp:spPr>
        <a:xfrm>
          <a:off x="2101900"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C1EE2C-7FA4-AA4E-8D26-B6F83D25B79B}">
      <dsp:nvSpPr>
        <dsp:cNvPr id="0" name=""/>
        <dsp:cNvSpPr/>
      </dsp:nvSpPr>
      <dsp:spPr>
        <a:xfrm>
          <a:off x="2721254"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D5BE47-4499-5148-A481-AFC8CAB8F696}">
      <dsp:nvSpPr>
        <dsp:cNvPr id="0" name=""/>
        <dsp:cNvSpPr/>
      </dsp:nvSpPr>
      <dsp:spPr>
        <a:xfrm>
          <a:off x="3340608"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7617D4D-D682-DA46-A646-D2932018B8CC}">
      <dsp:nvSpPr>
        <dsp:cNvPr id="0" name=""/>
        <dsp:cNvSpPr/>
      </dsp:nvSpPr>
      <dsp:spPr>
        <a:xfrm>
          <a:off x="3959961" y="2182737"/>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AC5681-7F70-244F-A46E-0520314E0ED8}">
      <dsp:nvSpPr>
        <dsp:cNvPr id="0" name=""/>
        <dsp:cNvSpPr/>
      </dsp:nvSpPr>
      <dsp:spPr>
        <a:xfrm>
          <a:off x="243840" y="2361553"/>
          <a:ext cx="4389120" cy="399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kumimoji="1" lang="en-US" sz="1800" kern="1200" smtClean="0"/>
            <a:t>Distributed computing</a:t>
          </a:r>
          <a:endParaRPr kumimoji="1" lang="en-US" sz="1800" kern="1200" dirty="0"/>
        </a:p>
      </dsp:txBody>
      <dsp:txXfrm>
        <a:off x="243840" y="2361553"/>
        <a:ext cx="4389120" cy="399010"/>
      </dsp:txXfrm>
    </dsp:sp>
    <dsp:sp modelId="{DB94B0F2-666F-B242-95C2-84E48BF7F84D}">
      <dsp:nvSpPr>
        <dsp:cNvPr id="0" name=""/>
        <dsp:cNvSpPr/>
      </dsp:nvSpPr>
      <dsp:spPr>
        <a:xfrm>
          <a:off x="243840"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3AE7C08-81D8-B94B-BDEA-5C5887A9BA25}">
      <dsp:nvSpPr>
        <dsp:cNvPr id="0" name=""/>
        <dsp:cNvSpPr/>
      </dsp:nvSpPr>
      <dsp:spPr>
        <a:xfrm>
          <a:off x="863193"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D6E720F-1A2C-F04C-945E-993D76821EB2}">
      <dsp:nvSpPr>
        <dsp:cNvPr id="0" name=""/>
        <dsp:cNvSpPr/>
      </dsp:nvSpPr>
      <dsp:spPr>
        <a:xfrm>
          <a:off x="1482547"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2CCA5BD-803E-7944-9CFA-59ECA07BF190}">
      <dsp:nvSpPr>
        <dsp:cNvPr id="0" name=""/>
        <dsp:cNvSpPr/>
      </dsp:nvSpPr>
      <dsp:spPr>
        <a:xfrm>
          <a:off x="2101900"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68BEE4E-12C8-424B-9ED4-38E2E007ADBC}">
      <dsp:nvSpPr>
        <dsp:cNvPr id="0" name=""/>
        <dsp:cNvSpPr/>
      </dsp:nvSpPr>
      <dsp:spPr>
        <a:xfrm>
          <a:off x="2721254"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49CAFE-C66C-4D41-8F57-A82B38A1A137}">
      <dsp:nvSpPr>
        <dsp:cNvPr id="0" name=""/>
        <dsp:cNvSpPr/>
      </dsp:nvSpPr>
      <dsp:spPr>
        <a:xfrm>
          <a:off x="3340608"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3A9D69C-1E88-5D4D-A1B2-088840954792}">
      <dsp:nvSpPr>
        <dsp:cNvPr id="0" name=""/>
        <dsp:cNvSpPr/>
      </dsp:nvSpPr>
      <dsp:spPr>
        <a:xfrm>
          <a:off x="3959961" y="2760564"/>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BB2973-3C1F-974D-B0BB-6F7D67381360}">
      <dsp:nvSpPr>
        <dsp:cNvPr id="0" name=""/>
        <dsp:cNvSpPr/>
      </dsp:nvSpPr>
      <dsp:spPr>
        <a:xfrm>
          <a:off x="243840" y="2939380"/>
          <a:ext cx="4389120" cy="399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kumimoji="1" lang="en-US" sz="1800" kern="1200" dirty="0" smtClean="0"/>
            <a:t>Real time workgroups</a:t>
          </a:r>
          <a:endParaRPr kumimoji="1" lang="en-US" sz="1800" kern="1200" dirty="0"/>
        </a:p>
      </dsp:txBody>
      <dsp:txXfrm>
        <a:off x="243840" y="2939380"/>
        <a:ext cx="4389120" cy="399010"/>
      </dsp:txXfrm>
    </dsp:sp>
    <dsp:sp modelId="{44754F4C-C185-5542-96AD-847584A12860}">
      <dsp:nvSpPr>
        <dsp:cNvPr id="0" name=""/>
        <dsp:cNvSpPr/>
      </dsp:nvSpPr>
      <dsp:spPr>
        <a:xfrm>
          <a:off x="243840"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27B328A-464D-1C49-821B-4FC89E84095F}">
      <dsp:nvSpPr>
        <dsp:cNvPr id="0" name=""/>
        <dsp:cNvSpPr/>
      </dsp:nvSpPr>
      <dsp:spPr>
        <a:xfrm>
          <a:off x="863193"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008DBE8-E977-4F41-9B44-039A3A1EB951}">
      <dsp:nvSpPr>
        <dsp:cNvPr id="0" name=""/>
        <dsp:cNvSpPr/>
      </dsp:nvSpPr>
      <dsp:spPr>
        <a:xfrm>
          <a:off x="1482547"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1346B92-BF94-9743-8956-61F15D4ECA09}">
      <dsp:nvSpPr>
        <dsp:cNvPr id="0" name=""/>
        <dsp:cNvSpPr/>
      </dsp:nvSpPr>
      <dsp:spPr>
        <a:xfrm>
          <a:off x="2101900"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A5A17C-C05B-BF46-8A00-25653E82C9DF}">
      <dsp:nvSpPr>
        <dsp:cNvPr id="0" name=""/>
        <dsp:cNvSpPr/>
      </dsp:nvSpPr>
      <dsp:spPr>
        <a:xfrm>
          <a:off x="2721254"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017D08-ACE0-F74E-BC55-A8104C46C699}">
      <dsp:nvSpPr>
        <dsp:cNvPr id="0" name=""/>
        <dsp:cNvSpPr/>
      </dsp:nvSpPr>
      <dsp:spPr>
        <a:xfrm>
          <a:off x="3340608"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7594A8-320C-DD4E-B4ED-E1863D1CD40F}">
      <dsp:nvSpPr>
        <dsp:cNvPr id="0" name=""/>
        <dsp:cNvSpPr/>
      </dsp:nvSpPr>
      <dsp:spPr>
        <a:xfrm>
          <a:off x="3959961" y="3338391"/>
          <a:ext cx="585216" cy="97536"/>
        </a:xfrm>
        <a:prstGeom prst="parallelogram">
          <a:avLst>
            <a:gd name="adj" fmla="val 1408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4FCA7-F9EB-AE43-A9A3-F154483A31C3}">
      <dsp:nvSpPr>
        <dsp:cNvPr id="0" name=""/>
        <dsp:cNvSpPr/>
      </dsp:nvSpPr>
      <dsp:spPr>
        <a:xfrm rot="16200000">
          <a:off x="-207962" y="207962"/>
          <a:ext cx="4454525" cy="403860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766" bIns="0" numCol="1" spcCol="1270" anchor="t" anchorCtr="0">
          <a:noAutofit/>
        </a:bodyPr>
        <a:lstStyle/>
        <a:p>
          <a:pPr lvl="0" algn="l" defTabSz="1111250">
            <a:lnSpc>
              <a:spcPct val="90000"/>
            </a:lnSpc>
            <a:spcBef>
              <a:spcPct val="0"/>
            </a:spcBef>
            <a:spcAft>
              <a:spcPct val="35000"/>
            </a:spcAft>
          </a:pPr>
          <a:r>
            <a:rPr kumimoji="1" lang="en-GB" sz="2500" kern="1200" dirty="0" smtClean="0"/>
            <a:t>Routers</a:t>
          </a:r>
          <a:r>
            <a:rPr kumimoji="1" lang="en-US" sz="2500" kern="1200" dirty="0" smtClean="0"/>
            <a:t> periodically issue IGMP general query message</a:t>
          </a:r>
          <a:endParaRPr lang="en-US" sz="2500" kern="1200" dirty="0"/>
        </a:p>
        <a:p>
          <a:pPr marL="228600" lvl="1" indent="-228600" algn="l" defTabSz="889000">
            <a:lnSpc>
              <a:spcPct val="90000"/>
            </a:lnSpc>
            <a:spcBef>
              <a:spcPct val="0"/>
            </a:spcBef>
            <a:spcAft>
              <a:spcPct val="15000"/>
            </a:spcAft>
            <a:buChar char="••"/>
          </a:pPr>
          <a:r>
            <a:rPr kumimoji="1" lang="en-GB" sz="2000" kern="1200" dirty="0" smtClean="0"/>
            <a:t>In</a:t>
          </a:r>
          <a:r>
            <a:rPr kumimoji="1" lang="en-US" sz="2000" kern="1200" dirty="0" smtClean="0"/>
            <a:t> datagram with all-hosts multicast address</a:t>
          </a:r>
          <a:endParaRPr kumimoji="1" lang="en-GB" sz="2000" kern="1200" dirty="0" smtClean="0"/>
        </a:p>
        <a:p>
          <a:pPr marL="228600" lvl="1" indent="-228600" algn="l" defTabSz="889000">
            <a:lnSpc>
              <a:spcPct val="90000"/>
            </a:lnSpc>
            <a:spcBef>
              <a:spcPct val="0"/>
            </a:spcBef>
            <a:spcAft>
              <a:spcPct val="15000"/>
            </a:spcAft>
            <a:buChar char="••"/>
          </a:pPr>
          <a:r>
            <a:rPr kumimoji="1" lang="en-GB" sz="2000" kern="1200" dirty="0" smtClean="0"/>
            <a:t>Hosts</a:t>
          </a:r>
          <a:r>
            <a:rPr kumimoji="1" lang="en-US" sz="2000" kern="1200" dirty="0" smtClean="0"/>
            <a:t> must read such datagrams</a:t>
          </a:r>
          <a:endParaRPr kumimoji="1" lang="en-GB" sz="2000" kern="1200" dirty="0" smtClean="0"/>
        </a:p>
        <a:p>
          <a:pPr marL="228600" lvl="1" indent="-228600" algn="l" defTabSz="889000">
            <a:lnSpc>
              <a:spcPct val="90000"/>
            </a:lnSpc>
            <a:spcBef>
              <a:spcPct val="0"/>
            </a:spcBef>
            <a:spcAft>
              <a:spcPct val="15000"/>
            </a:spcAft>
            <a:buChar char="••"/>
          </a:pPr>
          <a:r>
            <a:rPr kumimoji="1" lang="en-GB" sz="2000" kern="1200" dirty="0" smtClean="0"/>
            <a:t>Hosts</a:t>
          </a:r>
          <a:r>
            <a:rPr kumimoji="1" lang="en-US" sz="2000" kern="1200" dirty="0" smtClean="0"/>
            <a:t> respond with</a:t>
          </a:r>
          <a:r>
            <a:rPr kumimoji="1" lang="en-GB" sz="2000" kern="1200" dirty="0" smtClean="0"/>
            <a:t> </a:t>
          </a:r>
          <a:r>
            <a:rPr kumimoji="1" lang="en-US" sz="2000" kern="1200" dirty="0" smtClean="0"/>
            <a:t>report message </a:t>
          </a:r>
        </a:p>
      </dsp:txBody>
      <dsp:txXfrm rot="5400000">
        <a:off x="1" y="890904"/>
        <a:ext cx="4038600" cy="26727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5AEE0-BE14-724A-B274-30374DE53E81}">
      <dsp:nvSpPr>
        <dsp:cNvPr id="0" name=""/>
        <dsp:cNvSpPr/>
      </dsp:nvSpPr>
      <dsp:spPr>
        <a:xfrm rot="16200000">
          <a:off x="-381000" y="381000"/>
          <a:ext cx="4953000" cy="419100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8906" bIns="0" numCol="1" spcCol="1270" anchor="t" anchorCtr="0">
          <a:noAutofit/>
        </a:bodyPr>
        <a:lstStyle/>
        <a:p>
          <a:pPr lvl="0" algn="l" defTabSz="977900">
            <a:lnSpc>
              <a:spcPct val="90000"/>
            </a:lnSpc>
            <a:spcBef>
              <a:spcPct val="0"/>
            </a:spcBef>
            <a:spcAft>
              <a:spcPct val="35000"/>
            </a:spcAft>
          </a:pPr>
          <a:r>
            <a:rPr kumimoji="1" lang="en-GB" sz="2200" kern="1200" dirty="0" smtClean="0"/>
            <a:t>Router </a:t>
          </a:r>
          <a:r>
            <a:rPr kumimoji="1" lang="en-US" sz="2200" kern="1200" dirty="0" smtClean="0"/>
            <a:t>doesn’t  know every host in a group</a:t>
          </a:r>
          <a:endParaRPr lang="en-US" sz="2200" kern="1200" dirty="0"/>
        </a:p>
        <a:p>
          <a:pPr marL="171450" lvl="1" indent="-171450" algn="l" defTabSz="755650">
            <a:lnSpc>
              <a:spcPct val="90000"/>
            </a:lnSpc>
            <a:spcBef>
              <a:spcPct val="0"/>
            </a:spcBef>
            <a:spcAft>
              <a:spcPct val="15000"/>
            </a:spcAft>
            <a:buChar char="••"/>
          </a:pPr>
          <a:r>
            <a:rPr kumimoji="1" lang="en-US" sz="1700" kern="1200" dirty="0" smtClean="0"/>
            <a:t>Needs to know at least one group member still active</a:t>
          </a:r>
          <a:endParaRPr kumimoji="1" lang="en-GB" sz="1700" kern="1200" dirty="0"/>
        </a:p>
        <a:p>
          <a:pPr marL="171450" lvl="1" indent="-171450" algn="l" defTabSz="755650">
            <a:lnSpc>
              <a:spcPct val="90000"/>
            </a:lnSpc>
            <a:spcBef>
              <a:spcPct val="0"/>
            </a:spcBef>
            <a:spcAft>
              <a:spcPct val="15000"/>
            </a:spcAft>
            <a:buChar char="••"/>
          </a:pPr>
          <a:r>
            <a:rPr kumimoji="1" lang="en-US" sz="1700" kern="1200" dirty="0" smtClean="0"/>
            <a:t>Each host in group sets timer with random delay</a:t>
          </a:r>
          <a:endParaRPr kumimoji="1" lang="en-GB" sz="1700" kern="1200" dirty="0"/>
        </a:p>
        <a:p>
          <a:pPr marL="171450" lvl="1" indent="-171450" algn="l" defTabSz="755650">
            <a:lnSpc>
              <a:spcPct val="90000"/>
            </a:lnSpc>
            <a:spcBef>
              <a:spcPct val="0"/>
            </a:spcBef>
            <a:spcAft>
              <a:spcPct val="15000"/>
            </a:spcAft>
            <a:buChar char="••"/>
          </a:pPr>
          <a:r>
            <a:rPr kumimoji="1" lang="en-US" sz="1700" kern="1200" dirty="0" smtClean="0"/>
            <a:t>Host hearing another report </a:t>
          </a:r>
          <a:r>
            <a:rPr kumimoji="1" lang="en-GB" sz="1700" kern="1200" dirty="0" smtClean="0"/>
            <a:t>cancels</a:t>
          </a:r>
          <a:r>
            <a:rPr kumimoji="1" lang="en-US" sz="1700" kern="1200" dirty="0" smtClean="0"/>
            <a:t> own</a:t>
          </a:r>
          <a:endParaRPr kumimoji="1" lang="en-GB" sz="1700" kern="1200" dirty="0"/>
        </a:p>
        <a:p>
          <a:pPr marL="171450" lvl="1" indent="-171450" algn="l" defTabSz="755650">
            <a:lnSpc>
              <a:spcPct val="90000"/>
            </a:lnSpc>
            <a:spcBef>
              <a:spcPct val="0"/>
            </a:spcBef>
            <a:spcAft>
              <a:spcPct val="15000"/>
            </a:spcAft>
            <a:buChar char="••"/>
          </a:pPr>
          <a:r>
            <a:rPr kumimoji="1" lang="en-US" sz="1700" kern="1200" dirty="0" smtClean="0"/>
            <a:t>If timer expires, host sends report</a:t>
          </a:r>
          <a:endParaRPr kumimoji="1" lang="en-GB" sz="1700" kern="1200" dirty="0"/>
        </a:p>
        <a:p>
          <a:pPr marL="171450" lvl="1" indent="-171450" algn="l" defTabSz="755650">
            <a:lnSpc>
              <a:spcPct val="90000"/>
            </a:lnSpc>
            <a:spcBef>
              <a:spcPct val="0"/>
            </a:spcBef>
            <a:spcAft>
              <a:spcPct val="15000"/>
            </a:spcAft>
            <a:buChar char="••"/>
          </a:pPr>
          <a:r>
            <a:rPr kumimoji="1" lang="en-GB" sz="1700" kern="1200" dirty="0" smtClean="0"/>
            <a:t>Only</a:t>
          </a:r>
          <a:r>
            <a:rPr kumimoji="1" lang="en-US" sz="1700" kern="1200" dirty="0" smtClean="0"/>
            <a:t> one member of each group </a:t>
          </a:r>
          <a:r>
            <a:rPr kumimoji="1" lang="en-GB" sz="1700" kern="1200" dirty="0" smtClean="0"/>
            <a:t>reports </a:t>
          </a:r>
          <a:r>
            <a:rPr kumimoji="1" lang="en-US" sz="1700" kern="1200" dirty="0" smtClean="0"/>
            <a:t>to router</a:t>
          </a:r>
          <a:endParaRPr kumimoji="1" lang="en-US" sz="1700" kern="1200" dirty="0"/>
        </a:p>
      </dsp:txBody>
      <dsp:txXfrm rot="5400000">
        <a:off x="0" y="990600"/>
        <a:ext cx="4191000" cy="2971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9B4C9-ABB3-5F42-A891-BF210855CF91}">
      <dsp:nvSpPr>
        <dsp:cNvPr id="0" name=""/>
        <dsp:cNvSpPr/>
      </dsp:nvSpPr>
      <dsp:spPr>
        <a:xfrm>
          <a:off x="2362200" y="1807645"/>
          <a:ext cx="1292707" cy="448708"/>
        </a:xfrm>
        <a:custGeom>
          <a:avLst/>
          <a:gdLst/>
          <a:ahLst/>
          <a:cxnLst/>
          <a:rect l="0" t="0" r="0" b="0"/>
          <a:pathLst>
            <a:path>
              <a:moveTo>
                <a:pt x="0" y="0"/>
              </a:moveTo>
              <a:lnTo>
                <a:pt x="0" y="224354"/>
              </a:lnTo>
              <a:lnTo>
                <a:pt x="1292707" y="224354"/>
              </a:lnTo>
              <a:lnTo>
                <a:pt x="1292707" y="448708"/>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3D4A5CB-5B3B-DC4E-88CB-F673906AE1B6}">
      <dsp:nvSpPr>
        <dsp:cNvPr id="0" name=""/>
        <dsp:cNvSpPr/>
      </dsp:nvSpPr>
      <dsp:spPr>
        <a:xfrm>
          <a:off x="1069492" y="1807645"/>
          <a:ext cx="1292707" cy="448708"/>
        </a:xfrm>
        <a:custGeom>
          <a:avLst/>
          <a:gdLst/>
          <a:ahLst/>
          <a:cxnLst/>
          <a:rect l="0" t="0" r="0" b="0"/>
          <a:pathLst>
            <a:path>
              <a:moveTo>
                <a:pt x="1292707" y="0"/>
              </a:moveTo>
              <a:lnTo>
                <a:pt x="1292707" y="224354"/>
              </a:lnTo>
              <a:lnTo>
                <a:pt x="0" y="224354"/>
              </a:lnTo>
              <a:lnTo>
                <a:pt x="0" y="448708"/>
              </a:lnTo>
            </a:path>
          </a:pathLst>
        </a:cu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3D95F79-5B6B-594D-8EC8-D1A376C0BAED}">
      <dsp:nvSpPr>
        <dsp:cNvPr id="0" name=""/>
        <dsp:cNvSpPr/>
      </dsp:nvSpPr>
      <dsp:spPr>
        <a:xfrm>
          <a:off x="1828023" y="739292"/>
          <a:ext cx="1068353" cy="1068353"/>
        </a:xfrm>
        <a:prstGeom prst="arc">
          <a:avLst>
            <a:gd name="adj1" fmla="val 13200000"/>
            <a:gd name="adj2" fmla="val 192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F39AC6C-1C9C-6141-9083-836D4CFD5F21}">
      <dsp:nvSpPr>
        <dsp:cNvPr id="0" name=""/>
        <dsp:cNvSpPr/>
      </dsp:nvSpPr>
      <dsp:spPr>
        <a:xfrm>
          <a:off x="1828023" y="739292"/>
          <a:ext cx="1068353" cy="1068353"/>
        </a:xfrm>
        <a:prstGeom prst="arc">
          <a:avLst>
            <a:gd name="adj1" fmla="val 2400000"/>
            <a:gd name="adj2" fmla="val 84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CBD8AB8-7EE0-264F-AED5-EAE435570ADF}">
      <dsp:nvSpPr>
        <dsp:cNvPr id="0" name=""/>
        <dsp:cNvSpPr/>
      </dsp:nvSpPr>
      <dsp:spPr>
        <a:xfrm>
          <a:off x="1293846" y="931595"/>
          <a:ext cx="2136707" cy="68374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Defines two modes of operation:</a:t>
          </a:r>
          <a:endParaRPr lang="en-US" sz="2100" kern="1200" dirty="0">
            <a:solidFill>
              <a:schemeClr val="tx1"/>
            </a:solidFill>
          </a:endParaRPr>
        </a:p>
      </dsp:txBody>
      <dsp:txXfrm>
        <a:off x="1293846" y="931595"/>
        <a:ext cx="2136707" cy="683746"/>
      </dsp:txXfrm>
    </dsp:sp>
    <dsp:sp modelId="{AB0BC9F4-3D4F-A942-A565-B1E42FB1228F}">
      <dsp:nvSpPr>
        <dsp:cNvPr id="0" name=""/>
        <dsp:cNvSpPr/>
      </dsp:nvSpPr>
      <dsp:spPr>
        <a:xfrm>
          <a:off x="535315" y="2256354"/>
          <a:ext cx="1068353" cy="1068353"/>
        </a:xfrm>
        <a:prstGeom prst="arc">
          <a:avLst>
            <a:gd name="adj1" fmla="val 13200000"/>
            <a:gd name="adj2" fmla="val 192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D2384C4-1DF3-8E49-8868-BACA36655C22}">
      <dsp:nvSpPr>
        <dsp:cNvPr id="0" name=""/>
        <dsp:cNvSpPr/>
      </dsp:nvSpPr>
      <dsp:spPr>
        <a:xfrm>
          <a:off x="535315" y="2256354"/>
          <a:ext cx="1068353" cy="1068353"/>
        </a:xfrm>
        <a:prstGeom prst="arc">
          <a:avLst>
            <a:gd name="adj1" fmla="val 2400000"/>
            <a:gd name="adj2" fmla="val 84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4A6EFBE-848C-6A4E-92E7-2BD3AA3E594D}">
      <dsp:nvSpPr>
        <dsp:cNvPr id="0" name=""/>
        <dsp:cNvSpPr/>
      </dsp:nvSpPr>
      <dsp:spPr>
        <a:xfrm>
          <a:off x="1139" y="2448657"/>
          <a:ext cx="2136707" cy="68374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Dense-mode</a:t>
          </a:r>
        </a:p>
      </dsp:txBody>
      <dsp:txXfrm>
        <a:off x="1139" y="2448657"/>
        <a:ext cx="2136707" cy="683746"/>
      </dsp:txXfrm>
    </dsp:sp>
    <dsp:sp modelId="{C86819BB-9DEF-2B4E-A65E-BF5065C55001}">
      <dsp:nvSpPr>
        <dsp:cNvPr id="0" name=""/>
        <dsp:cNvSpPr/>
      </dsp:nvSpPr>
      <dsp:spPr>
        <a:xfrm>
          <a:off x="3120731" y="2256354"/>
          <a:ext cx="1068353" cy="1068353"/>
        </a:xfrm>
        <a:prstGeom prst="arc">
          <a:avLst>
            <a:gd name="adj1" fmla="val 13200000"/>
            <a:gd name="adj2" fmla="val 192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C596BC3-B308-3740-9642-EFBD1B2956F4}">
      <dsp:nvSpPr>
        <dsp:cNvPr id="0" name=""/>
        <dsp:cNvSpPr/>
      </dsp:nvSpPr>
      <dsp:spPr>
        <a:xfrm>
          <a:off x="3120731" y="2256354"/>
          <a:ext cx="1068353" cy="1068353"/>
        </a:xfrm>
        <a:prstGeom prst="arc">
          <a:avLst>
            <a:gd name="adj1" fmla="val 2400000"/>
            <a:gd name="adj2" fmla="val 8400000"/>
          </a:avLst>
        </a:prstGeom>
        <a:noFill/>
        <a:ln w="12700" cap="flat" cmpd="sng" algn="ctr">
          <a:solidFill>
            <a:schemeClr val="tx1"/>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9F46B73C-455C-3448-996A-F869504C6E50}">
      <dsp:nvSpPr>
        <dsp:cNvPr id="0" name=""/>
        <dsp:cNvSpPr/>
      </dsp:nvSpPr>
      <dsp:spPr>
        <a:xfrm>
          <a:off x="2586554" y="2448657"/>
          <a:ext cx="2136707" cy="683746"/>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Sparse-mode</a:t>
          </a:r>
        </a:p>
      </dsp:txBody>
      <dsp:txXfrm>
        <a:off x="2586554" y="2448657"/>
        <a:ext cx="2136707" cy="6837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3BFB9-91F5-F54B-8380-5D107D7F37B9}">
      <dsp:nvSpPr>
        <dsp:cNvPr id="0" name=""/>
        <dsp:cNvSpPr/>
      </dsp:nvSpPr>
      <dsp:spPr>
        <a:xfrm>
          <a:off x="5767747" y="4196941"/>
          <a:ext cx="524019" cy="91440"/>
        </a:xfrm>
        <a:custGeom>
          <a:avLst/>
          <a:gdLst/>
          <a:ahLst/>
          <a:cxnLst/>
          <a:rect l="0" t="0" r="0" b="0"/>
          <a:pathLst>
            <a:path>
              <a:moveTo>
                <a:pt x="0" y="45720"/>
              </a:moveTo>
              <a:lnTo>
                <a:pt x="52401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7C230F-D3FF-794E-8EBD-1A1EC535D225}">
      <dsp:nvSpPr>
        <dsp:cNvPr id="0" name=""/>
        <dsp:cNvSpPr/>
      </dsp:nvSpPr>
      <dsp:spPr>
        <a:xfrm>
          <a:off x="2623632" y="2834360"/>
          <a:ext cx="524019" cy="1408301"/>
        </a:xfrm>
        <a:custGeom>
          <a:avLst/>
          <a:gdLst/>
          <a:ahLst/>
          <a:cxnLst/>
          <a:rect l="0" t="0" r="0" b="0"/>
          <a:pathLst>
            <a:path>
              <a:moveTo>
                <a:pt x="0" y="0"/>
              </a:moveTo>
              <a:lnTo>
                <a:pt x="262009" y="0"/>
              </a:lnTo>
              <a:lnTo>
                <a:pt x="262009" y="1408301"/>
              </a:lnTo>
              <a:lnTo>
                <a:pt x="524019" y="14083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74C414-FCE7-6F4A-9D61-B3249E67ABA5}">
      <dsp:nvSpPr>
        <dsp:cNvPr id="0" name=""/>
        <dsp:cNvSpPr/>
      </dsp:nvSpPr>
      <dsp:spPr>
        <a:xfrm>
          <a:off x="5767747" y="3070300"/>
          <a:ext cx="524019" cy="91440"/>
        </a:xfrm>
        <a:custGeom>
          <a:avLst/>
          <a:gdLst/>
          <a:ahLst/>
          <a:cxnLst/>
          <a:rect l="0" t="0" r="0" b="0"/>
          <a:pathLst>
            <a:path>
              <a:moveTo>
                <a:pt x="0" y="45720"/>
              </a:moveTo>
              <a:lnTo>
                <a:pt x="52401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53A72-59F0-0D4A-9718-86664E5116B9}">
      <dsp:nvSpPr>
        <dsp:cNvPr id="0" name=""/>
        <dsp:cNvSpPr/>
      </dsp:nvSpPr>
      <dsp:spPr>
        <a:xfrm>
          <a:off x="2623632" y="2834360"/>
          <a:ext cx="524019" cy="281660"/>
        </a:xfrm>
        <a:custGeom>
          <a:avLst/>
          <a:gdLst/>
          <a:ahLst/>
          <a:cxnLst/>
          <a:rect l="0" t="0" r="0" b="0"/>
          <a:pathLst>
            <a:path>
              <a:moveTo>
                <a:pt x="0" y="0"/>
              </a:moveTo>
              <a:lnTo>
                <a:pt x="262009" y="0"/>
              </a:lnTo>
              <a:lnTo>
                <a:pt x="262009" y="281660"/>
              </a:lnTo>
              <a:lnTo>
                <a:pt x="524019" y="28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3482E1-BDBF-F443-AD59-66CF3C2D64F3}">
      <dsp:nvSpPr>
        <dsp:cNvPr id="0" name=""/>
        <dsp:cNvSpPr/>
      </dsp:nvSpPr>
      <dsp:spPr>
        <a:xfrm>
          <a:off x="5767747" y="1426058"/>
          <a:ext cx="524019" cy="563320"/>
        </a:xfrm>
        <a:custGeom>
          <a:avLst/>
          <a:gdLst/>
          <a:ahLst/>
          <a:cxnLst/>
          <a:rect l="0" t="0" r="0" b="0"/>
          <a:pathLst>
            <a:path>
              <a:moveTo>
                <a:pt x="0" y="0"/>
              </a:moveTo>
              <a:lnTo>
                <a:pt x="262009" y="0"/>
              </a:lnTo>
              <a:lnTo>
                <a:pt x="262009" y="563320"/>
              </a:lnTo>
              <a:lnTo>
                <a:pt x="524019" y="5633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C2974-09FF-D04A-BFDE-753005D92190}">
      <dsp:nvSpPr>
        <dsp:cNvPr id="0" name=""/>
        <dsp:cNvSpPr/>
      </dsp:nvSpPr>
      <dsp:spPr>
        <a:xfrm>
          <a:off x="5767747" y="862738"/>
          <a:ext cx="524019" cy="563320"/>
        </a:xfrm>
        <a:custGeom>
          <a:avLst/>
          <a:gdLst/>
          <a:ahLst/>
          <a:cxnLst/>
          <a:rect l="0" t="0" r="0" b="0"/>
          <a:pathLst>
            <a:path>
              <a:moveTo>
                <a:pt x="0" y="563320"/>
              </a:moveTo>
              <a:lnTo>
                <a:pt x="262009" y="563320"/>
              </a:lnTo>
              <a:lnTo>
                <a:pt x="262009" y="0"/>
              </a:lnTo>
              <a:lnTo>
                <a:pt x="524019"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80987B-4821-F34E-96F0-AD3DBD7FCFB3}">
      <dsp:nvSpPr>
        <dsp:cNvPr id="0" name=""/>
        <dsp:cNvSpPr/>
      </dsp:nvSpPr>
      <dsp:spPr>
        <a:xfrm>
          <a:off x="2623632" y="1426058"/>
          <a:ext cx="524019" cy="1408301"/>
        </a:xfrm>
        <a:custGeom>
          <a:avLst/>
          <a:gdLst/>
          <a:ahLst/>
          <a:cxnLst/>
          <a:rect l="0" t="0" r="0" b="0"/>
          <a:pathLst>
            <a:path>
              <a:moveTo>
                <a:pt x="0" y="1408301"/>
              </a:moveTo>
              <a:lnTo>
                <a:pt x="262009" y="1408301"/>
              </a:lnTo>
              <a:lnTo>
                <a:pt x="262009" y="0"/>
              </a:lnTo>
              <a:lnTo>
                <a:pt x="52401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D33A5A-C9B5-B544-A9E0-867960E1DE8E}">
      <dsp:nvSpPr>
        <dsp:cNvPr id="0" name=""/>
        <dsp:cNvSpPr/>
      </dsp:nvSpPr>
      <dsp:spPr>
        <a:xfrm>
          <a:off x="3536" y="2434795"/>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The OpenFlow specification defines three types of tables in the logical switch architecture:</a:t>
          </a:r>
          <a:endParaRPr lang="en-US" sz="1400" kern="1200"/>
        </a:p>
      </dsp:txBody>
      <dsp:txXfrm>
        <a:off x="3536" y="2434795"/>
        <a:ext cx="2620095" cy="799129"/>
      </dsp:txXfrm>
    </dsp:sp>
    <dsp:sp modelId="{C1942EDE-A501-2246-BD52-75575115C12D}">
      <dsp:nvSpPr>
        <dsp:cNvPr id="0" name=""/>
        <dsp:cNvSpPr/>
      </dsp:nvSpPr>
      <dsp:spPr>
        <a:xfrm>
          <a:off x="3147652" y="1026494"/>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Flow table</a:t>
          </a:r>
          <a:endParaRPr lang="en-US" sz="1400" kern="1200" dirty="0" smtClean="0"/>
        </a:p>
      </dsp:txBody>
      <dsp:txXfrm>
        <a:off x="3147652" y="1026494"/>
        <a:ext cx="2620095" cy="799129"/>
      </dsp:txXfrm>
    </dsp:sp>
    <dsp:sp modelId="{83DB5DD0-BE99-C044-A0E7-FFF9D059FF9B}">
      <dsp:nvSpPr>
        <dsp:cNvPr id="0" name=""/>
        <dsp:cNvSpPr/>
      </dsp:nvSpPr>
      <dsp:spPr>
        <a:xfrm>
          <a:off x="6291767" y="463173"/>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Matches incoming packets to a particular flow and specifies what functions are to be performed on the packets</a:t>
          </a:r>
          <a:endParaRPr lang="en-US" sz="1400" kern="1200" dirty="0" smtClean="0"/>
        </a:p>
      </dsp:txBody>
      <dsp:txXfrm>
        <a:off x="6291767" y="463173"/>
        <a:ext cx="2620095" cy="799129"/>
      </dsp:txXfrm>
    </dsp:sp>
    <dsp:sp modelId="{478EBE87-6870-8147-9B1B-D721C2E00ACB}">
      <dsp:nvSpPr>
        <dsp:cNvPr id="0" name=""/>
        <dsp:cNvSpPr/>
      </dsp:nvSpPr>
      <dsp:spPr>
        <a:xfrm>
          <a:off x="6291767" y="1589814"/>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There may be multiple flow tables that operate in a pipeline fashion</a:t>
          </a:r>
          <a:endParaRPr lang="en-US" sz="1400" kern="1200" dirty="0" smtClean="0"/>
        </a:p>
      </dsp:txBody>
      <dsp:txXfrm>
        <a:off x="6291767" y="1589814"/>
        <a:ext cx="2620095" cy="799129"/>
      </dsp:txXfrm>
    </dsp:sp>
    <dsp:sp modelId="{C0A5216F-40D7-6B41-BAE1-F9C6C6122046}">
      <dsp:nvSpPr>
        <dsp:cNvPr id="0" name=""/>
        <dsp:cNvSpPr/>
      </dsp:nvSpPr>
      <dsp:spPr>
        <a:xfrm>
          <a:off x="3147652" y="2716455"/>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Group table</a:t>
          </a:r>
          <a:endParaRPr lang="en-US" sz="1400" kern="1200" dirty="0" smtClean="0"/>
        </a:p>
      </dsp:txBody>
      <dsp:txXfrm>
        <a:off x="3147652" y="2716455"/>
        <a:ext cx="2620095" cy="799129"/>
      </dsp:txXfrm>
    </dsp:sp>
    <dsp:sp modelId="{6FECAF4F-12AC-FF44-A128-68B6E3F2DA6F}">
      <dsp:nvSpPr>
        <dsp:cNvPr id="0" name=""/>
        <dsp:cNvSpPr/>
      </dsp:nvSpPr>
      <dsp:spPr>
        <a:xfrm>
          <a:off x="6291767" y="2716455"/>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May trigger a variety of actions that affect one or more flows</a:t>
          </a:r>
          <a:endParaRPr lang="en-US" sz="1400" kern="1200" dirty="0" smtClean="0"/>
        </a:p>
      </dsp:txBody>
      <dsp:txXfrm>
        <a:off x="6291767" y="2716455"/>
        <a:ext cx="2620095" cy="799129"/>
      </dsp:txXfrm>
    </dsp:sp>
    <dsp:sp modelId="{6239E2FF-2769-5E44-80BB-16F545AB198A}">
      <dsp:nvSpPr>
        <dsp:cNvPr id="0" name=""/>
        <dsp:cNvSpPr/>
      </dsp:nvSpPr>
      <dsp:spPr>
        <a:xfrm>
          <a:off x="3147652" y="3843097"/>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Meter table</a:t>
          </a:r>
          <a:endParaRPr lang="en-US" sz="1400" kern="1200" dirty="0" smtClean="0"/>
        </a:p>
      </dsp:txBody>
      <dsp:txXfrm>
        <a:off x="3147652" y="3843097"/>
        <a:ext cx="2620095" cy="799129"/>
      </dsp:txXfrm>
    </dsp:sp>
    <dsp:sp modelId="{E581EE47-0EDC-8347-BB62-0DF445BFD9DC}">
      <dsp:nvSpPr>
        <dsp:cNvPr id="0" name=""/>
        <dsp:cNvSpPr/>
      </dsp:nvSpPr>
      <dsp:spPr>
        <a:xfrm>
          <a:off x="6291767" y="3843097"/>
          <a:ext cx="2620095" cy="79912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Can trigger a variety of performance-related actions on a flow</a:t>
          </a:r>
        </a:p>
      </dsp:txBody>
      <dsp:txXfrm>
        <a:off x="6291767" y="3843097"/>
        <a:ext cx="2620095" cy="7991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F6FB3-DB19-9541-9144-2903C3FB12B7}">
      <dsp:nvSpPr>
        <dsp:cNvPr id="0" name=""/>
        <dsp:cNvSpPr/>
      </dsp:nvSpPr>
      <dsp:spPr>
        <a:xfrm>
          <a:off x="0" y="0"/>
          <a:ext cx="76962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4D016FC-D0C9-9448-ACC4-01D403B8D122}">
      <dsp:nvSpPr>
        <dsp:cNvPr id="0" name=""/>
        <dsp:cNvSpPr/>
      </dsp:nvSpPr>
      <dsp:spPr>
        <a:xfrm>
          <a:off x="0" y="0"/>
          <a:ext cx="1539240" cy="3058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Contains entries consisting of six components:</a:t>
          </a:r>
          <a:endParaRPr lang="en-US" sz="2000" kern="1200" dirty="0"/>
        </a:p>
      </dsp:txBody>
      <dsp:txXfrm>
        <a:off x="0" y="0"/>
        <a:ext cx="1539240" cy="3058836"/>
      </dsp:txXfrm>
    </dsp:sp>
    <dsp:sp modelId="{4FF168F1-062D-E446-815C-F029E7B3D9F5}">
      <dsp:nvSpPr>
        <dsp:cNvPr id="0" name=""/>
        <dsp:cNvSpPr/>
      </dsp:nvSpPr>
      <dsp:spPr>
        <a:xfrm>
          <a:off x="1654683" y="24083"/>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t>Match fields</a:t>
          </a:r>
          <a:endParaRPr lang="en-US" sz="2200" kern="1200" dirty="0" smtClean="0"/>
        </a:p>
      </dsp:txBody>
      <dsp:txXfrm>
        <a:off x="1654683" y="24083"/>
        <a:ext cx="6041517" cy="481677"/>
      </dsp:txXfrm>
    </dsp:sp>
    <dsp:sp modelId="{93D9E169-0DCB-3440-AE91-A97F8E5C79FE}">
      <dsp:nvSpPr>
        <dsp:cNvPr id="0" name=""/>
        <dsp:cNvSpPr/>
      </dsp:nvSpPr>
      <dsp:spPr>
        <a:xfrm>
          <a:off x="1539240" y="505760"/>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75A028A9-7C01-6E4F-93D4-AE063A53C0F4}">
      <dsp:nvSpPr>
        <dsp:cNvPr id="0" name=""/>
        <dsp:cNvSpPr/>
      </dsp:nvSpPr>
      <dsp:spPr>
        <a:xfrm>
          <a:off x="1654683" y="529844"/>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t>Priority</a:t>
          </a:r>
          <a:endParaRPr lang="en-US" sz="2200" kern="1200" dirty="0" smtClean="0"/>
        </a:p>
      </dsp:txBody>
      <dsp:txXfrm>
        <a:off x="1654683" y="529844"/>
        <a:ext cx="6041517" cy="481677"/>
      </dsp:txXfrm>
    </dsp:sp>
    <dsp:sp modelId="{027175FA-CB2D-3B45-BA76-59306140A39E}">
      <dsp:nvSpPr>
        <dsp:cNvPr id="0" name=""/>
        <dsp:cNvSpPr/>
      </dsp:nvSpPr>
      <dsp:spPr>
        <a:xfrm>
          <a:off x="1539240" y="1011521"/>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845E3084-19F8-3D42-9E8E-A94C3A32406D}">
      <dsp:nvSpPr>
        <dsp:cNvPr id="0" name=""/>
        <dsp:cNvSpPr/>
      </dsp:nvSpPr>
      <dsp:spPr>
        <a:xfrm>
          <a:off x="1654683" y="1035605"/>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t>Counters</a:t>
          </a:r>
          <a:endParaRPr lang="en-US" sz="2200" kern="1200" dirty="0" smtClean="0"/>
        </a:p>
      </dsp:txBody>
      <dsp:txXfrm>
        <a:off x="1654683" y="1035605"/>
        <a:ext cx="6041517" cy="481677"/>
      </dsp:txXfrm>
    </dsp:sp>
    <dsp:sp modelId="{C3988EAA-6101-E74A-92A8-B008942D71EF}">
      <dsp:nvSpPr>
        <dsp:cNvPr id="0" name=""/>
        <dsp:cNvSpPr/>
      </dsp:nvSpPr>
      <dsp:spPr>
        <a:xfrm>
          <a:off x="1539240" y="1517282"/>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F7AFA716-87F5-FF4A-809D-E730B047BB24}">
      <dsp:nvSpPr>
        <dsp:cNvPr id="0" name=""/>
        <dsp:cNvSpPr/>
      </dsp:nvSpPr>
      <dsp:spPr>
        <a:xfrm>
          <a:off x="1654683" y="1541366"/>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t>Instructions</a:t>
          </a:r>
          <a:endParaRPr lang="en-US" sz="2200" kern="1200" dirty="0" smtClean="0"/>
        </a:p>
      </dsp:txBody>
      <dsp:txXfrm>
        <a:off x="1654683" y="1541366"/>
        <a:ext cx="6041517" cy="481677"/>
      </dsp:txXfrm>
    </dsp:sp>
    <dsp:sp modelId="{312D38A2-243E-E544-9399-4162630C81D1}">
      <dsp:nvSpPr>
        <dsp:cNvPr id="0" name=""/>
        <dsp:cNvSpPr/>
      </dsp:nvSpPr>
      <dsp:spPr>
        <a:xfrm>
          <a:off x="1539240" y="2023043"/>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59FA9DA-8353-994D-B1C5-983A5DF54521}">
      <dsp:nvSpPr>
        <dsp:cNvPr id="0" name=""/>
        <dsp:cNvSpPr/>
      </dsp:nvSpPr>
      <dsp:spPr>
        <a:xfrm>
          <a:off x="1654683" y="2047127"/>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smtClean="0"/>
            <a:t>Time-outs</a:t>
          </a:r>
          <a:endParaRPr lang="en-US" sz="2200" kern="1200" dirty="0" smtClean="0"/>
        </a:p>
      </dsp:txBody>
      <dsp:txXfrm>
        <a:off x="1654683" y="2047127"/>
        <a:ext cx="6041517" cy="481677"/>
      </dsp:txXfrm>
    </dsp:sp>
    <dsp:sp modelId="{7BA5A118-B79A-304C-A7E7-43CB57E39B33}">
      <dsp:nvSpPr>
        <dsp:cNvPr id="0" name=""/>
        <dsp:cNvSpPr/>
      </dsp:nvSpPr>
      <dsp:spPr>
        <a:xfrm>
          <a:off x="1539240" y="2528804"/>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40AF2492-B6EB-FC4D-8615-995CCAC899AE}">
      <dsp:nvSpPr>
        <dsp:cNvPr id="0" name=""/>
        <dsp:cNvSpPr/>
      </dsp:nvSpPr>
      <dsp:spPr>
        <a:xfrm>
          <a:off x="1654683" y="2552888"/>
          <a:ext cx="6041517" cy="481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Cookie</a:t>
          </a:r>
        </a:p>
      </dsp:txBody>
      <dsp:txXfrm>
        <a:off x="1654683" y="2552888"/>
        <a:ext cx="6041517" cy="481677"/>
      </dsp:txXfrm>
    </dsp:sp>
    <dsp:sp modelId="{722B6D50-8637-354B-AF39-4C02FF3BEB6B}">
      <dsp:nvSpPr>
        <dsp:cNvPr id="0" name=""/>
        <dsp:cNvSpPr/>
      </dsp:nvSpPr>
      <dsp:spPr>
        <a:xfrm>
          <a:off x="1539240" y="3034565"/>
          <a:ext cx="615696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70C03-3E5C-064A-8EAB-9DAFD8F4975C}">
      <dsp:nvSpPr>
        <dsp:cNvPr id="0" name=""/>
        <dsp:cNvSpPr/>
      </dsp:nvSpPr>
      <dsp:spPr>
        <a:xfrm>
          <a:off x="1383390" y="531360"/>
          <a:ext cx="2514203" cy="2957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FFD4831-FBBF-924E-8826-7E3D7D23C5CE}">
      <dsp:nvSpPr>
        <dsp:cNvPr id="0" name=""/>
        <dsp:cNvSpPr/>
      </dsp:nvSpPr>
      <dsp:spPr>
        <a:xfrm>
          <a:off x="1383390" y="642447"/>
          <a:ext cx="184702" cy="18470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DAA4DA-69E8-554B-ADDD-600B4BEBEF0A}">
      <dsp:nvSpPr>
        <dsp:cNvPr id="0" name=""/>
        <dsp:cNvSpPr/>
      </dsp:nvSpPr>
      <dsp:spPr>
        <a:xfrm>
          <a:off x="1383390" y="0"/>
          <a:ext cx="2514203" cy="53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l" defTabSz="755650" rtl="0">
            <a:lnSpc>
              <a:spcPct val="90000"/>
            </a:lnSpc>
            <a:spcBef>
              <a:spcPct val="0"/>
            </a:spcBef>
            <a:spcAft>
              <a:spcPct val="35000"/>
            </a:spcAft>
          </a:pPr>
          <a:r>
            <a:rPr lang="en-US" sz="1700" kern="1200" smtClean="0"/>
            <a:t>The following fields may be optionally supported:</a:t>
          </a:r>
          <a:endParaRPr lang="en-US" sz="1700" kern="1200"/>
        </a:p>
      </dsp:txBody>
      <dsp:txXfrm>
        <a:off x="1383390" y="0"/>
        <a:ext cx="2514203" cy="531360"/>
      </dsp:txXfrm>
    </dsp:sp>
    <dsp:sp modelId="{7C7EBB76-67A7-E64C-91D6-969CB3646323}">
      <dsp:nvSpPr>
        <dsp:cNvPr id="0" name=""/>
        <dsp:cNvSpPr/>
      </dsp:nvSpPr>
      <dsp:spPr>
        <a:xfrm>
          <a:off x="1588805" y="1072982"/>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AAE753-FD37-F141-AC72-BED35CCE5066}">
      <dsp:nvSpPr>
        <dsp:cNvPr id="0" name=""/>
        <dsp:cNvSpPr/>
      </dsp:nvSpPr>
      <dsp:spPr>
        <a:xfrm>
          <a:off x="1764799" y="950066"/>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Physical port</a:t>
          </a:r>
          <a:endParaRPr lang="en-US" sz="1400" kern="1200" dirty="0"/>
        </a:p>
      </dsp:txBody>
      <dsp:txXfrm>
        <a:off x="1764799" y="950066"/>
        <a:ext cx="2338209" cy="430531"/>
      </dsp:txXfrm>
    </dsp:sp>
    <dsp:sp modelId="{45A98C9C-895B-1643-8499-DC5ECAB8CD11}">
      <dsp:nvSpPr>
        <dsp:cNvPr id="0" name=""/>
        <dsp:cNvSpPr/>
      </dsp:nvSpPr>
      <dsp:spPr>
        <a:xfrm>
          <a:off x="1588805" y="1503514"/>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64F4E6-E46F-4548-8D36-48817B4C0B09}">
      <dsp:nvSpPr>
        <dsp:cNvPr id="0" name=""/>
        <dsp:cNvSpPr/>
      </dsp:nvSpPr>
      <dsp:spPr>
        <a:xfrm>
          <a:off x="1764799" y="1380597"/>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Metadata</a:t>
          </a:r>
          <a:endParaRPr lang="en-US" sz="1400" kern="1200" dirty="0"/>
        </a:p>
      </dsp:txBody>
      <dsp:txXfrm>
        <a:off x="1764799" y="1380597"/>
        <a:ext cx="2338209" cy="430531"/>
      </dsp:txXfrm>
    </dsp:sp>
    <dsp:sp modelId="{698291A0-A086-544C-B834-6C40BE04978E}">
      <dsp:nvSpPr>
        <dsp:cNvPr id="0" name=""/>
        <dsp:cNvSpPr/>
      </dsp:nvSpPr>
      <dsp:spPr>
        <a:xfrm>
          <a:off x="1588805" y="1934045"/>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4A339-400C-BA4D-8A4B-9C8666F26414}">
      <dsp:nvSpPr>
        <dsp:cNvPr id="0" name=""/>
        <dsp:cNvSpPr/>
      </dsp:nvSpPr>
      <dsp:spPr>
        <a:xfrm>
          <a:off x="1764799" y="1811128"/>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smtClean="0"/>
            <a:t>Ethernet type</a:t>
          </a:r>
          <a:endParaRPr lang="en-US" sz="1400" kern="1200"/>
        </a:p>
      </dsp:txBody>
      <dsp:txXfrm>
        <a:off x="1764799" y="1811128"/>
        <a:ext cx="2338209" cy="430531"/>
      </dsp:txXfrm>
    </dsp:sp>
    <dsp:sp modelId="{8D3F75C3-1C50-2340-AAC2-BCBC51A737F6}">
      <dsp:nvSpPr>
        <dsp:cNvPr id="0" name=""/>
        <dsp:cNvSpPr/>
      </dsp:nvSpPr>
      <dsp:spPr>
        <a:xfrm>
          <a:off x="1588805" y="2364576"/>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EC0728-19F1-8746-A19D-4B89D2F472DA}">
      <dsp:nvSpPr>
        <dsp:cNvPr id="0" name=""/>
        <dsp:cNvSpPr/>
      </dsp:nvSpPr>
      <dsp:spPr>
        <a:xfrm>
          <a:off x="1764799" y="2241660"/>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VLAN ID and VLAN user priority</a:t>
          </a:r>
          <a:endParaRPr lang="en-US" sz="1400" kern="1200" dirty="0"/>
        </a:p>
      </dsp:txBody>
      <dsp:txXfrm>
        <a:off x="1764799" y="2241660"/>
        <a:ext cx="2338209" cy="430531"/>
      </dsp:txXfrm>
    </dsp:sp>
    <dsp:sp modelId="{2583EC6B-D83E-524B-BDCD-B242A4DB678E}">
      <dsp:nvSpPr>
        <dsp:cNvPr id="0" name=""/>
        <dsp:cNvSpPr/>
      </dsp:nvSpPr>
      <dsp:spPr>
        <a:xfrm>
          <a:off x="1588805" y="2795108"/>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F460BD-5928-D74E-A2C5-501EA3BF4342}">
      <dsp:nvSpPr>
        <dsp:cNvPr id="0" name=""/>
        <dsp:cNvSpPr/>
      </dsp:nvSpPr>
      <dsp:spPr>
        <a:xfrm>
          <a:off x="1764799" y="2672191"/>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IPv4 or IPv6 DS and ECN</a:t>
          </a:r>
          <a:endParaRPr lang="en-US" sz="1400" kern="1200" dirty="0"/>
        </a:p>
      </dsp:txBody>
      <dsp:txXfrm>
        <a:off x="1764799" y="2672191"/>
        <a:ext cx="2338209" cy="430531"/>
      </dsp:txXfrm>
    </dsp:sp>
    <dsp:sp modelId="{424D2FE5-1016-0543-B3F9-511519E67E4F}">
      <dsp:nvSpPr>
        <dsp:cNvPr id="0" name=""/>
        <dsp:cNvSpPr/>
      </dsp:nvSpPr>
      <dsp:spPr>
        <a:xfrm>
          <a:off x="1588805" y="3225639"/>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3BFB56-3800-2B4F-BFB1-54254550AE4C}">
      <dsp:nvSpPr>
        <dsp:cNvPr id="0" name=""/>
        <dsp:cNvSpPr/>
      </dsp:nvSpPr>
      <dsp:spPr>
        <a:xfrm>
          <a:off x="1764799" y="3102722"/>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SCTP source and destination ports</a:t>
          </a:r>
          <a:endParaRPr lang="en-US" sz="1400" kern="1200" dirty="0"/>
        </a:p>
      </dsp:txBody>
      <dsp:txXfrm>
        <a:off x="1764799" y="3102722"/>
        <a:ext cx="2338209" cy="430531"/>
      </dsp:txXfrm>
    </dsp:sp>
    <dsp:sp modelId="{4BF4000B-7765-A346-99CD-7BB1B0DF2345}">
      <dsp:nvSpPr>
        <dsp:cNvPr id="0" name=""/>
        <dsp:cNvSpPr/>
      </dsp:nvSpPr>
      <dsp:spPr>
        <a:xfrm>
          <a:off x="1588805" y="3656170"/>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A30F30-FC83-9F40-B720-908FA0471A08}">
      <dsp:nvSpPr>
        <dsp:cNvPr id="0" name=""/>
        <dsp:cNvSpPr/>
      </dsp:nvSpPr>
      <dsp:spPr>
        <a:xfrm>
          <a:off x="1764799" y="3533254"/>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ICMP type and code fields</a:t>
          </a:r>
          <a:endParaRPr lang="en-US" sz="1400" kern="1200" dirty="0"/>
        </a:p>
      </dsp:txBody>
      <dsp:txXfrm>
        <a:off x="1764799" y="3533254"/>
        <a:ext cx="2338209" cy="430531"/>
      </dsp:txXfrm>
    </dsp:sp>
    <dsp:sp modelId="{F82D1237-486B-0C48-85DD-3E46B59E9AD4}">
      <dsp:nvSpPr>
        <dsp:cNvPr id="0" name=""/>
        <dsp:cNvSpPr/>
      </dsp:nvSpPr>
      <dsp:spPr>
        <a:xfrm>
          <a:off x="1588805" y="4086702"/>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419DF9-E972-7340-8634-6E9779192B73}">
      <dsp:nvSpPr>
        <dsp:cNvPr id="0" name=""/>
        <dsp:cNvSpPr/>
      </dsp:nvSpPr>
      <dsp:spPr>
        <a:xfrm>
          <a:off x="1764799" y="3963785"/>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smtClean="0"/>
            <a:t>ARP opcodes</a:t>
          </a:r>
          <a:endParaRPr lang="en-US" sz="1400" kern="1200"/>
        </a:p>
      </dsp:txBody>
      <dsp:txXfrm>
        <a:off x="1764799" y="3963785"/>
        <a:ext cx="2338209" cy="430531"/>
      </dsp:txXfrm>
    </dsp:sp>
    <dsp:sp modelId="{B7B41821-B2ED-604B-96B5-FD9ED24F0290}">
      <dsp:nvSpPr>
        <dsp:cNvPr id="0" name=""/>
        <dsp:cNvSpPr/>
      </dsp:nvSpPr>
      <dsp:spPr>
        <a:xfrm>
          <a:off x="1588805" y="4517233"/>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0AFAC-533C-724B-B22D-B7716D641453}">
      <dsp:nvSpPr>
        <dsp:cNvPr id="0" name=""/>
        <dsp:cNvSpPr/>
      </dsp:nvSpPr>
      <dsp:spPr>
        <a:xfrm>
          <a:off x="1764799" y="4394316"/>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Source and target IPv4 addresses in ARP payload</a:t>
          </a:r>
          <a:endParaRPr lang="en-US" sz="1400" kern="1200" dirty="0"/>
        </a:p>
      </dsp:txBody>
      <dsp:txXfrm>
        <a:off x="1764799" y="4394316"/>
        <a:ext cx="2338209" cy="430531"/>
      </dsp:txXfrm>
    </dsp:sp>
    <dsp:sp modelId="{41394ABF-7340-E64D-A0FC-080410751F3D}">
      <dsp:nvSpPr>
        <dsp:cNvPr id="0" name=""/>
        <dsp:cNvSpPr/>
      </dsp:nvSpPr>
      <dsp:spPr>
        <a:xfrm>
          <a:off x="1588805" y="4947764"/>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8166FF-A7E9-8041-B030-C46453D42C31}">
      <dsp:nvSpPr>
        <dsp:cNvPr id="0" name=""/>
        <dsp:cNvSpPr/>
      </dsp:nvSpPr>
      <dsp:spPr>
        <a:xfrm>
          <a:off x="1764799" y="4824848"/>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smtClean="0"/>
            <a:t>IPv6 flow label</a:t>
          </a:r>
          <a:endParaRPr lang="en-US" sz="1400" kern="1200"/>
        </a:p>
      </dsp:txBody>
      <dsp:txXfrm>
        <a:off x="1764799" y="4824848"/>
        <a:ext cx="2338209" cy="430531"/>
      </dsp:txXfrm>
    </dsp:sp>
    <dsp:sp modelId="{D8A8ED8C-3544-9A4A-A436-6A3D085D1024}">
      <dsp:nvSpPr>
        <dsp:cNvPr id="0" name=""/>
        <dsp:cNvSpPr/>
      </dsp:nvSpPr>
      <dsp:spPr>
        <a:xfrm>
          <a:off x="1600201" y="5333999"/>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2C99CA-38AF-D74E-8038-2C7AD05C826F}">
      <dsp:nvSpPr>
        <dsp:cNvPr id="0" name=""/>
        <dsp:cNvSpPr/>
      </dsp:nvSpPr>
      <dsp:spPr>
        <a:xfrm>
          <a:off x="1752594" y="5181599"/>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ICMPv6 type and code fields</a:t>
          </a:r>
          <a:endParaRPr lang="en-US" sz="1400" kern="1200" dirty="0"/>
        </a:p>
      </dsp:txBody>
      <dsp:txXfrm>
        <a:off x="1752594" y="5181599"/>
        <a:ext cx="2338209" cy="430531"/>
      </dsp:txXfrm>
    </dsp:sp>
    <dsp:sp modelId="{C0B9604E-4486-BF42-BD9A-5CFFD05B29ED}">
      <dsp:nvSpPr>
        <dsp:cNvPr id="0" name=""/>
        <dsp:cNvSpPr/>
      </dsp:nvSpPr>
      <dsp:spPr>
        <a:xfrm>
          <a:off x="1600199" y="5791199"/>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16A684-1A73-284D-B9D3-12AE1FE09887}">
      <dsp:nvSpPr>
        <dsp:cNvPr id="0" name=""/>
        <dsp:cNvSpPr/>
      </dsp:nvSpPr>
      <dsp:spPr>
        <a:xfrm>
          <a:off x="1752594" y="5638801"/>
          <a:ext cx="2719618"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IPv6 neighbor discovery source and target addresses</a:t>
          </a:r>
          <a:endParaRPr lang="en-US" sz="1400" kern="1200" dirty="0"/>
        </a:p>
      </dsp:txBody>
      <dsp:txXfrm>
        <a:off x="1752594" y="5638801"/>
        <a:ext cx="2719618" cy="430531"/>
      </dsp:txXfrm>
    </dsp:sp>
    <dsp:sp modelId="{DDBB5943-3242-C941-BDC2-A4E07DFDB689}">
      <dsp:nvSpPr>
        <dsp:cNvPr id="0" name=""/>
        <dsp:cNvSpPr/>
      </dsp:nvSpPr>
      <dsp:spPr>
        <a:xfrm>
          <a:off x="1588805" y="6239358"/>
          <a:ext cx="184697" cy="1846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6C5B3B-39B3-764C-A4EC-C3CA00587E86}">
      <dsp:nvSpPr>
        <dsp:cNvPr id="0" name=""/>
        <dsp:cNvSpPr/>
      </dsp:nvSpPr>
      <dsp:spPr>
        <a:xfrm>
          <a:off x="1764799" y="6116442"/>
          <a:ext cx="2338209" cy="43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l" defTabSz="622300" rtl="0">
            <a:lnSpc>
              <a:spcPct val="90000"/>
            </a:lnSpc>
            <a:spcBef>
              <a:spcPct val="0"/>
            </a:spcBef>
            <a:spcAft>
              <a:spcPct val="35000"/>
            </a:spcAft>
          </a:pPr>
          <a:r>
            <a:rPr lang="en-US" sz="1400" kern="1200" dirty="0" smtClean="0"/>
            <a:t>MPLS label value, traffic class, and </a:t>
          </a:r>
          <a:r>
            <a:rPr lang="en-US" sz="1400" kern="1200" dirty="0" err="1" smtClean="0"/>
            <a:t>BoS</a:t>
          </a:r>
          <a:endParaRPr lang="en-US" sz="1400" kern="1200" dirty="0"/>
        </a:p>
      </dsp:txBody>
      <dsp:txXfrm>
        <a:off x="1764799" y="6116442"/>
        <a:ext cx="2338209" cy="4305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5F0F1-C775-CF47-844D-967458F7C31E}">
      <dsp:nvSpPr>
        <dsp:cNvPr id="0" name=""/>
        <dsp:cNvSpPr/>
      </dsp:nvSpPr>
      <dsp:spPr>
        <a:xfrm>
          <a:off x="4135" y="1550533"/>
          <a:ext cx="2407332" cy="962932"/>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010" tIns="25337" rIns="25337" bIns="25337" numCol="1" spcCol="1270" anchor="ctr" anchorCtr="0">
          <a:noAutofit/>
          <a:sp3d extrusionH="28000" prstMaterial="matte"/>
        </a:bodyPr>
        <a:lstStyle/>
        <a:p>
          <a:pPr lvl="0" algn="ctr" defTabSz="844550">
            <a:lnSpc>
              <a:spcPct val="90000"/>
            </a:lnSpc>
            <a:spcBef>
              <a:spcPct val="0"/>
            </a:spcBef>
            <a:spcAft>
              <a:spcPct val="35000"/>
            </a:spcAft>
          </a:pPr>
          <a:r>
            <a:rPr lang="en-US" sz="1900" kern="1200" smtClean="0"/>
            <a:t>Direct packet through pipeline</a:t>
          </a:r>
          <a:endParaRPr lang="en-US" sz="1900" kern="1200"/>
        </a:p>
      </dsp:txBody>
      <dsp:txXfrm>
        <a:off x="485601" y="1550533"/>
        <a:ext cx="1444400" cy="962932"/>
      </dsp:txXfrm>
    </dsp:sp>
    <dsp:sp modelId="{CE1326F2-233B-EF49-A21A-EB177DABF771}">
      <dsp:nvSpPr>
        <dsp:cNvPr id="0" name=""/>
        <dsp:cNvSpPr/>
      </dsp:nvSpPr>
      <dsp:spPr>
        <a:xfrm>
          <a:off x="2170734" y="1550533"/>
          <a:ext cx="2407332" cy="962932"/>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010" tIns="25337" rIns="25337" bIns="25337" numCol="1" spcCol="1270" anchor="ctr" anchorCtr="0">
          <a:noAutofit/>
          <a:sp3d extrusionH="28000" prstMaterial="matte"/>
        </a:bodyPr>
        <a:lstStyle/>
        <a:p>
          <a:pPr lvl="0" algn="ctr" defTabSz="844550">
            <a:lnSpc>
              <a:spcPct val="90000"/>
            </a:lnSpc>
            <a:spcBef>
              <a:spcPct val="0"/>
            </a:spcBef>
            <a:spcAft>
              <a:spcPct val="35000"/>
            </a:spcAft>
          </a:pPr>
          <a:r>
            <a:rPr lang="en-US" sz="1900" kern="1200" smtClean="0"/>
            <a:t>Perform action on packet</a:t>
          </a:r>
          <a:endParaRPr lang="en-US" sz="1900" kern="1200" dirty="0" smtClean="0"/>
        </a:p>
      </dsp:txBody>
      <dsp:txXfrm>
        <a:off x="2652200" y="1550533"/>
        <a:ext cx="1444400" cy="962932"/>
      </dsp:txXfrm>
    </dsp:sp>
    <dsp:sp modelId="{FB1EA08C-1845-0B49-9FAE-0F35AB85A40D}">
      <dsp:nvSpPr>
        <dsp:cNvPr id="0" name=""/>
        <dsp:cNvSpPr/>
      </dsp:nvSpPr>
      <dsp:spPr>
        <a:xfrm>
          <a:off x="4337333" y="1550533"/>
          <a:ext cx="2407332" cy="962932"/>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010" tIns="25337" rIns="25337" bIns="25337" numCol="1" spcCol="1270" anchor="ctr" anchorCtr="0">
          <a:noAutofit/>
          <a:sp3d extrusionH="28000" prstMaterial="matte"/>
        </a:bodyPr>
        <a:lstStyle/>
        <a:p>
          <a:pPr lvl="0" algn="ctr" defTabSz="844550">
            <a:lnSpc>
              <a:spcPct val="90000"/>
            </a:lnSpc>
            <a:spcBef>
              <a:spcPct val="0"/>
            </a:spcBef>
            <a:spcAft>
              <a:spcPct val="35000"/>
            </a:spcAft>
          </a:pPr>
          <a:r>
            <a:rPr lang="en-US" sz="1900" kern="1200" smtClean="0"/>
            <a:t>Update action set</a:t>
          </a:r>
          <a:endParaRPr lang="en-US" sz="1900" kern="1200" dirty="0" smtClean="0"/>
        </a:p>
      </dsp:txBody>
      <dsp:txXfrm>
        <a:off x="4818799" y="1550533"/>
        <a:ext cx="1444400" cy="962932"/>
      </dsp:txXfrm>
    </dsp:sp>
    <dsp:sp modelId="{8A78F9BA-FCB2-424A-97A4-A4FCD3C217CF}">
      <dsp:nvSpPr>
        <dsp:cNvPr id="0" name=""/>
        <dsp:cNvSpPr/>
      </dsp:nvSpPr>
      <dsp:spPr>
        <a:xfrm>
          <a:off x="6503932" y="1550533"/>
          <a:ext cx="2407332" cy="962932"/>
        </a:xfrm>
        <a:prstGeom prst="chevr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6010" tIns="25337" rIns="25337" bIns="25337" numCol="1" spcCol="1270" anchor="ctr" anchorCtr="0">
          <a:noAutofit/>
          <a:sp3d extrusionH="28000" prstMaterial="matte"/>
        </a:bodyPr>
        <a:lstStyle/>
        <a:p>
          <a:pPr lvl="0" algn="ctr" defTabSz="844550">
            <a:lnSpc>
              <a:spcPct val="90000"/>
            </a:lnSpc>
            <a:spcBef>
              <a:spcPct val="0"/>
            </a:spcBef>
            <a:spcAft>
              <a:spcPct val="35000"/>
            </a:spcAft>
          </a:pPr>
          <a:r>
            <a:rPr lang="en-US" sz="1900" kern="1200" dirty="0" smtClean="0"/>
            <a:t>Update metadata</a:t>
          </a:r>
          <a:endParaRPr lang="en-US" sz="1900" kern="1200" dirty="0"/>
        </a:p>
      </dsp:txBody>
      <dsp:txXfrm>
        <a:off x="6985398" y="1550533"/>
        <a:ext cx="1444400" cy="9629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04822-AA9D-4659-8802-30A70DE18D61}">
      <dsp:nvSpPr>
        <dsp:cNvPr id="0" name=""/>
        <dsp:cNvSpPr/>
      </dsp:nvSpPr>
      <dsp:spPr>
        <a:xfrm rot="5400000">
          <a:off x="-620145" y="1942958"/>
          <a:ext cx="2728659" cy="32929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022898-4093-47DA-8301-53CEBE0BF3F3}">
      <dsp:nvSpPr>
        <dsp:cNvPr id="0" name=""/>
        <dsp:cNvSpPr/>
      </dsp:nvSpPr>
      <dsp:spPr>
        <a:xfrm>
          <a:off x="4708" y="197316"/>
          <a:ext cx="3658790" cy="21952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cs typeface="ＭＳ Ｐゴシック" pitchFamily="-110" charset="-128"/>
            </a:rPr>
            <a:t>Upon receipt of an agent advertisement from a foreign agent the mobile node records the lifetime field as a timer</a:t>
          </a:r>
          <a:endParaRPr lang="en-US" sz="2600" kern="1200" dirty="0"/>
        </a:p>
      </dsp:txBody>
      <dsp:txXfrm>
        <a:off x="69005" y="261613"/>
        <a:ext cx="3530196" cy="2066680"/>
      </dsp:txXfrm>
    </dsp:sp>
    <dsp:sp modelId="{344E9D01-2279-4176-AC18-984975FA9C4B}">
      <dsp:nvSpPr>
        <dsp:cNvPr id="0" name=""/>
        <dsp:cNvSpPr/>
      </dsp:nvSpPr>
      <dsp:spPr>
        <a:xfrm>
          <a:off x="751900" y="3315005"/>
          <a:ext cx="4850757" cy="32929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8FA845-7AC5-44F1-9C0B-47E585D08437}">
      <dsp:nvSpPr>
        <dsp:cNvPr id="0" name=""/>
        <dsp:cNvSpPr/>
      </dsp:nvSpPr>
      <dsp:spPr>
        <a:xfrm>
          <a:off x="4708" y="2941409"/>
          <a:ext cx="3658790" cy="21952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cs typeface="ＭＳ Ｐゴシック" pitchFamily="-110" charset="-128"/>
            </a:rPr>
            <a:t>If timer expires before receipt of another advertisement, node assumes it lost contact</a:t>
          </a:r>
        </a:p>
      </dsp:txBody>
      <dsp:txXfrm>
        <a:off x="69005" y="3005706"/>
        <a:ext cx="3530196" cy="2066680"/>
      </dsp:txXfrm>
    </dsp:sp>
    <dsp:sp modelId="{F048D17C-0803-4275-AB69-3D29A2F545F6}">
      <dsp:nvSpPr>
        <dsp:cNvPr id="0" name=""/>
        <dsp:cNvSpPr/>
      </dsp:nvSpPr>
      <dsp:spPr>
        <a:xfrm rot="16200000">
          <a:off x="4246045" y="1942958"/>
          <a:ext cx="2728659" cy="32929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83AF4-AC75-4620-B46E-3728B2255B80}">
      <dsp:nvSpPr>
        <dsp:cNvPr id="0" name=""/>
        <dsp:cNvSpPr/>
      </dsp:nvSpPr>
      <dsp:spPr>
        <a:xfrm>
          <a:off x="4870900" y="2941409"/>
          <a:ext cx="3658790" cy="21952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cs typeface="ＭＳ Ｐゴシック" pitchFamily="-110" charset="-128"/>
            </a:rPr>
            <a:t>If node has received an advertisement that is not expired, node registers with the new agent</a:t>
          </a:r>
        </a:p>
      </dsp:txBody>
      <dsp:txXfrm>
        <a:off x="4935197" y="3005706"/>
        <a:ext cx="3530196" cy="2066680"/>
      </dsp:txXfrm>
    </dsp:sp>
    <dsp:sp modelId="{FDD1798A-CD5C-4E66-8190-9113395AF429}">
      <dsp:nvSpPr>
        <dsp:cNvPr id="0" name=""/>
        <dsp:cNvSpPr/>
      </dsp:nvSpPr>
      <dsp:spPr>
        <a:xfrm>
          <a:off x="4870900" y="197316"/>
          <a:ext cx="3658790" cy="21952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cs typeface="ＭＳ Ｐゴシック" pitchFamily="-110" charset="-128"/>
            </a:rPr>
            <a:t>Otherwise, node uses agent solicitation to find an agent</a:t>
          </a:r>
        </a:p>
      </dsp:txBody>
      <dsp:txXfrm>
        <a:off x="4935197" y="261613"/>
        <a:ext cx="3530196" cy="20666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64811-B1BD-4A05-A6F8-E0C448CEE099}">
      <dsp:nvSpPr>
        <dsp:cNvPr id="0" name=""/>
        <dsp:cNvSpPr/>
      </dsp:nvSpPr>
      <dsp:spPr>
        <a:xfrm>
          <a:off x="0" y="0"/>
          <a:ext cx="7059930" cy="21602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Mobile node checks if newly received agent advertisement is on the same network as the node’s current care-of address</a:t>
          </a:r>
          <a:endParaRPr lang="en-US" sz="2200" kern="1200" dirty="0"/>
        </a:p>
      </dsp:txBody>
      <dsp:txXfrm>
        <a:off x="63272" y="63272"/>
        <a:ext cx="4827122" cy="2033726"/>
      </dsp:txXfrm>
    </dsp:sp>
    <dsp:sp modelId="{EC22150F-791A-4593-B4C2-1A37E7D4D1A9}">
      <dsp:nvSpPr>
        <dsp:cNvPr id="0" name=""/>
        <dsp:cNvSpPr/>
      </dsp:nvSpPr>
      <dsp:spPr>
        <a:xfrm>
          <a:off x="1245869" y="2640330"/>
          <a:ext cx="7059930" cy="21602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If it is not, the node assumes it moved and registers with advertisement the node has just received</a:t>
          </a:r>
        </a:p>
      </dsp:txBody>
      <dsp:txXfrm>
        <a:off x="1309141" y="2703602"/>
        <a:ext cx="4283340" cy="2033725"/>
      </dsp:txXfrm>
    </dsp:sp>
    <dsp:sp modelId="{58D0F147-E69D-47FD-8E87-1C222642474F}">
      <dsp:nvSpPr>
        <dsp:cNvPr id="0" name=""/>
        <dsp:cNvSpPr/>
      </dsp:nvSpPr>
      <dsp:spPr>
        <a:xfrm>
          <a:off x="5655754" y="1698212"/>
          <a:ext cx="1404175" cy="1404175"/>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971693" y="1698212"/>
        <a:ext cx="772297" cy="105664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781C0-293F-6444-9589-5AC25D26F22D}">
      <dsp:nvSpPr>
        <dsp:cNvPr id="0" name=""/>
        <dsp:cNvSpPr/>
      </dsp:nvSpPr>
      <dsp:spPr>
        <a:xfrm>
          <a:off x="657224" y="0"/>
          <a:ext cx="7448550" cy="3124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EB0A1-6B14-E947-A269-6673B072E627}">
      <dsp:nvSpPr>
        <dsp:cNvPr id="0" name=""/>
        <dsp:cNvSpPr/>
      </dsp:nvSpPr>
      <dsp:spPr>
        <a:xfrm>
          <a:off x="4284" y="609600"/>
          <a:ext cx="1985542" cy="19049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Node sends a registration request to the foreign agent requesting forwarding service</a:t>
          </a:r>
          <a:endParaRPr lang="en-US" sz="2000" kern="1200" dirty="0"/>
        </a:p>
      </dsp:txBody>
      <dsp:txXfrm>
        <a:off x="97278" y="702594"/>
        <a:ext cx="1799554" cy="1719011"/>
      </dsp:txXfrm>
    </dsp:sp>
    <dsp:sp modelId="{44BD7380-EAB6-A94F-8D53-A6A33638C03B}">
      <dsp:nvSpPr>
        <dsp:cNvPr id="0" name=""/>
        <dsp:cNvSpPr/>
      </dsp:nvSpPr>
      <dsp:spPr>
        <a:xfrm>
          <a:off x="2293194" y="937260"/>
          <a:ext cx="1952928" cy="1249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Foreign agent relays request to home agent</a:t>
          </a:r>
        </a:p>
      </dsp:txBody>
      <dsp:txXfrm>
        <a:off x="2354198" y="998264"/>
        <a:ext cx="1830920" cy="1127672"/>
      </dsp:txXfrm>
    </dsp:sp>
    <dsp:sp modelId="{607F695C-4A02-714A-B190-62077E89BF27}">
      <dsp:nvSpPr>
        <dsp:cNvPr id="0" name=""/>
        <dsp:cNvSpPr/>
      </dsp:nvSpPr>
      <dsp:spPr>
        <a:xfrm>
          <a:off x="4549490" y="937260"/>
          <a:ext cx="1952928" cy="1249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Home agent accepts or denies request</a:t>
          </a:r>
        </a:p>
      </dsp:txBody>
      <dsp:txXfrm>
        <a:off x="4610494" y="998264"/>
        <a:ext cx="1830920" cy="1127672"/>
      </dsp:txXfrm>
    </dsp:sp>
    <dsp:sp modelId="{FD9D1C4E-6C6B-604E-AAD2-CCE98F830248}">
      <dsp:nvSpPr>
        <dsp:cNvPr id="0" name=""/>
        <dsp:cNvSpPr/>
      </dsp:nvSpPr>
      <dsp:spPr>
        <a:xfrm>
          <a:off x="6805786" y="937260"/>
          <a:ext cx="1952928" cy="1249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Foreign agent relays reply to node</a:t>
          </a:r>
        </a:p>
      </dsp:txBody>
      <dsp:txXfrm>
        <a:off x="6866790" y="998264"/>
        <a:ext cx="1830920" cy="1127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CCE5A-AC21-42D0-802A-29A2526BDB15}">
      <dsp:nvSpPr>
        <dsp:cNvPr id="0" name=""/>
        <dsp:cNvSpPr/>
      </dsp:nvSpPr>
      <dsp:spPr>
        <a:xfrm>
          <a:off x="0" y="332054"/>
          <a:ext cx="8610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8" tIns="395732" rIns="668278" bIns="135128" numCol="1" spcCol="1270" anchor="t" anchorCtr="0">
          <a:noAutofit/>
        </a:bodyPr>
        <a:lstStyle/>
        <a:p>
          <a:pPr marL="171450" lvl="1" indent="-171450" algn="l" defTabSz="844550">
            <a:lnSpc>
              <a:spcPct val="90000"/>
            </a:lnSpc>
            <a:spcBef>
              <a:spcPct val="0"/>
            </a:spcBef>
            <a:spcAft>
              <a:spcPct val="15000"/>
            </a:spcAft>
            <a:buChar char="••"/>
          </a:pPr>
          <a:r>
            <a:rPr kumimoji="1" lang="en-US" sz="1900" kern="1200" dirty="0" smtClean="0"/>
            <a:t>If server does not know members of group</a:t>
          </a:r>
        </a:p>
        <a:p>
          <a:pPr marL="171450" lvl="1" indent="-171450" algn="l" defTabSz="844550">
            <a:lnSpc>
              <a:spcPct val="90000"/>
            </a:lnSpc>
            <a:spcBef>
              <a:spcPct val="0"/>
            </a:spcBef>
            <a:spcAft>
              <a:spcPct val="15000"/>
            </a:spcAft>
            <a:buChar char="••"/>
          </a:pPr>
          <a:r>
            <a:rPr kumimoji="1" lang="en-US" sz="1900" kern="1200" dirty="0" smtClean="0"/>
            <a:t>Requires 13 packets</a:t>
          </a:r>
        </a:p>
      </dsp:txBody>
      <dsp:txXfrm>
        <a:off x="0" y="332054"/>
        <a:ext cx="8610600" cy="1107225"/>
      </dsp:txXfrm>
    </dsp:sp>
    <dsp:sp modelId="{7EA43C4D-7DB0-495D-987B-2D3439048123}">
      <dsp:nvSpPr>
        <dsp:cNvPr id="0" name=""/>
        <dsp:cNvSpPr/>
      </dsp:nvSpPr>
      <dsp:spPr>
        <a:xfrm>
          <a:off x="430530" y="51614"/>
          <a:ext cx="60274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844550">
            <a:lnSpc>
              <a:spcPct val="90000"/>
            </a:lnSpc>
            <a:spcBef>
              <a:spcPct val="0"/>
            </a:spcBef>
            <a:spcAft>
              <a:spcPct val="35000"/>
            </a:spcAft>
          </a:pPr>
          <a:r>
            <a:rPr kumimoji="1" lang="en-US" sz="1900" kern="1200" dirty="0" smtClean="0"/>
            <a:t>Broadcast packet to each network</a:t>
          </a:r>
          <a:endParaRPr lang="en-US" sz="1900" kern="1200" dirty="0"/>
        </a:p>
      </dsp:txBody>
      <dsp:txXfrm>
        <a:off x="457910" y="78994"/>
        <a:ext cx="5972660" cy="506120"/>
      </dsp:txXfrm>
    </dsp:sp>
    <dsp:sp modelId="{7870021D-B0FE-496E-9AA4-6452A848B310}">
      <dsp:nvSpPr>
        <dsp:cNvPr id="0" name=""/>
        <dsp:cNvSpPr/>
      </dsp:nvSpPr>
      <dsp:spPr>
        <a:xfrm>
          <a:off x="0" y="1822320"/>
          <a:ext cx="8610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8" tIns="395732" rIns="668278" bIns="135128" numCol="1" spcCol="1270" anchor="t" anchorCtr="0">
          <a:noAutofit/>
        </a:bodyPr>
        <a:lstStyle/>
        <a:p>
          <a:pPr marL="171450" lvl="1" indent="-171450" algn="l" defTabSz="844550">
            <a:lnSpc>
              <a:spcPct val="90000"/>
            </a:lnSpc>
            <a:spcBef>
              <a:spcPct val="0"/>
            </a:spcBef>
            <a:spcAft>
              <a:spcPct val="15000"/>
            </a:spcAft>
            <a:buChar char="••"/>
          </a:pPr>
          <a:r>
            <a:rPr kumimoji="1" lang="en-US" sz="1900" kern="1200" dirty="0" smtClean="0"/>
            <a:t>To each network with members in multicast group</a:t>
          </a:r>
        </a:p>
        <a:p>
          <a:pPr marL="171450" lvl="1" indent="-171450" algn="l" defTabSz="844550">
            <a:lnSpc>
              <a:spcPct val="90000"/>
            </a:lnSpc>
            <a:spcBef>
              <a:spcPct val="0"/>
            </a:spcBef>
            <a:spcAft>
              <a:spcPct val="15000"/>
            </a:spcAft>
            <a:buChar char="••"/>
          </a:pPr>
          <a:r>
            <a:rPr kumimoji="1" lang="en-US" sz="1900" kern="1200" dirty="0" smtClean="0"/>
            <a:t>Requires 11 packets</a:t>
          </a:r>
        </a:p>
      </dsp:txBody>
      <dsp:txXfrm>
        <a:off x="0" y="1822320"/>
        <a:ext cx="8610600" cy="1107225"/>
      </dsp:txXfrm>
    </dsp:sp>
    <dsp:sp modelId="{FEE92F2A-7A03-459B-9B7D-4E239523B13A}">
      <dsp:nvSpPr>
        <dsp:cNvPr id="0" name=""/>
        <dsp:cNvSpPr/>
      </dsp:nvSpPr>
      <dsp:spPr>
        <a:xfrm>
          <a:off x="430530" y="1541880"/>
          <a:ext cx="60274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844550">
            <a:lnSpc>
              <a:spcPct val="90000"/>
            </a:lnSpc>
            <a:spcBef>
              <a:spcPct val="0"/>
            </a:spcBef>
            <a:spcAft>
              <a:spcPct val="35000"/>
            </a:spcAft>
          </a:pPr>
          <a:r>
            <a:rPr kumimoji="1" lang="en-US" sz="1900" kern="1200" dirty="0" smtClean="0"/>
            <a:t>Could send multiple unicast packets</a:t>
          </a:r>
        </a:p>
      </dsp:txBody>
      <dsp:txXfrm>
        <a:off x="457910" y="1569260"/>
        <a:ext cx="5972660" cy="506120"/>
      </dsp:txXfrm>
    </dsp:sp>
    <dsp:sp modelId="{187A28EC-51B3-4FBF-A05B-075AC462DB09}">
      <dsp:nvSpPr>
        <dsp:cNvPr id="0" name=""/>
        <dsp:cNvSpPr/>
      </dsp:nvSpPr>
      <dsp:spPr>
        <a:xfrm>
          <a:off x="0" y="3312585"/>
          <a:ext cx="8610600" cy="143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8278" tIns="395732" rIns="668278" bIns="135128" numCol="1" spcCol="1270" anchor="t" anchorCtr="0">
          <a:noAutofit/>
        </a:bodyPr>
        <a:lstStyle/>
        <a:p>
          <a:pPr marL="171450" lvl="1" indent="-171450" algn="l" defTabSz="844550">
            <a:lnSpc>
              <a:spcPct val="90000"/>
            </a:lnSpc>
            <a:spcBef>
              <a:spcPct val="0"/>
            </a:spcBef>
            <a:spcAft>
              <a:spcPct val="15000"/>
            </a:spcAft>
            <a:buChar char="••"/>
          </a:pPr>
          <a:r>
            <a:rPr kumimoji="1" lang="en-US" sz="1900" kern="1200" dirty="0" smtClean="0"/>
            <a:t>Spanning tree</a:t>
          </a:r>
        </a:p>
        <a:p>
          <a:pPr marL="171450" lvl="1" indent="-171450" algn="l" defTabSz="844550">
            <a:lnSpc>
              <a:spcPct val="90000"/>
            </a:lnSpc>
            <a:spcBef>
              <a:spcPct val="0"/>
            </a:spcBef>
            <a:spcAft>
              <a:spcPct val="15000"/>
            </a:spcAft>
            <a:buChar char="••"/>
          </a:pPr>
          <a:r>
            <a:rPr kumimoji="1" lang="en-US" sz="1900" kern="1200" dirty="0" smtClean="0"/>
            <a:t>Replicated by routers at branch points</a:t>
          </a:r>
        </a:p>
        <a:p>
          <a:pPr marL="171450" lvl="1" indent="-171450" algn="l" defTabSz="844550">
            <a:lnSpc>
              <a:spcPct val="90000"/>
            </a:lnSpc>
            <a:spcBef>
              <a:spcPct val="0"/>
            </a:spcBef>
            <a:spcAft>
              <a:spcPct val="15000"/>
            </a:spcAft>
            <a:buChar char="••"/>
          </a:pPr>
          <a:r>
            <a:rPr kumimoji="1" lang="en-US" sz="1900" kern="1200" dirty="0" smtClean="0"/>
            <a:t>Requires 8 packets</a:t>
          </a:r>
        </a:p>
      </dsp:txBody>
      <dsp:txXfrm>
        <a:off x="0" y="3312585"/>
        <a:ext cx="8610600" cy="1436400"/>
      </dsp:txXfrm>
    </dsp:sp>
    <dsp:sp modelId="{50DFD49F-2BC8-4060-AC64-A2E301B87881}">
      <dsp:nvSpPr>
        <dsp:cNvPr id="0" name=""/>
        <dsp:cNvSpPr/>
      </dsp:nvSpPr>
      <dsp:spPr>
        <a:xfrm>
          <a:off x="430530" y="3032145"/>
          <a:ext cx="60274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lvl="0" algn="l" defTabSz="844550">
            <a:lnSpc>
              <a:spcPct val="90000"/>
            </a:lnSpc>
            <a:spcBef>
              <a:spcPct val="0"/>
            </a:spcBef>
            <a:spcAft>
              <a:spcPct val="35000"/>
            </a:spcAft>
          </a:pPr>
          <a:r>
            <a:rPr kumimoji="1" lang="en-US" sz="1900" kern="1200" dirty="0" smtClean="0"/>
            <a:t>True multicast</a:t>
          </a:r>
        </a:p>
      </dsp:txBody>
      <dsp:txXfrm>
        <a:off x="457910" y="3059525"/>
        <a:ext cx="5972660" cy="5061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7F894-7933-49C5-816F-FF3F1215DA3C}">
      <dsp:nvSpPr>
        <dsp:cNvPr id="0" name=""/>
        <dsp:cNvSpPr/>
      </dsp:nvSpPr>
      <dsp:spPr>
        <a:xfrm>
          <a:off x="228593" y="1199582"/>
          <a:ext cx="3015622"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baseline="0" dirty="0" smtClean="0">
              <a:cs typeface="ＭＳ Ｐゴシック" pitchFamily="-110" charset="-128"/>
            </a:rPr>
            <a:t>Three types of authentication extensions:</a:t>
          </a:r>
          <a:endParaRPr lang="en-US" sz="2800" kern="1200" baseline="0" dirty="0"/>
        </a:p>
      </dsp:txBody>
      <dsp:txXfrm>
        <a:off x="304698" y="1275687"/>
        <a:ext cx="2863412" cy="1406815"/>
      </dsp:txXfrm>
    </dsp:sp>
    <dsp:sp modelId="{103A42C9-CBDD-4565-AFF1-E9F26C02A9B0}">
      <dsp:nvSpPr>
        <dsp:cNvPr id="0" name=""/>
        <dsp:cNvSpPr/>
      </dsp:nvSpPr>
      <dsp:spPr>
        <a:xfrm>
          <a:off x="0" y="2862318"/>
          <a:ext cx="4343400" cy="124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0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t>Mobile-home</a:t>
          </a:r>
          <a:endParaRPr lang="en-US" sz="2400" kern="1200" dirty="0"/>
        </a:p>
        <a:p>
          <a:pPr marL="228600" lvl="1" indent="-228600" algn="l" defTabSz="1066800">
            <a:lnSpc>
              <a:spcPct val="90000"/>
            </a:lnSpc>
            <a:spcBef>
              <a:spcPct val="0"/>
            </a:spcBef>
            <a:spcAft>
              <a:spcPct val="20000"/>
            </a:spcAft>
            <a:buChar char="••"/>
          </a:pPr>
          <a:r>
            <a:rPr lang="en-US" sz="2400" kern="1200" dirty="0" smtClean="0"/>
            <a:t>Mobile-foreign</a:t>
          </a:r>
          <a:endParaRPr lang="en-US" sz="2400" kern="1200" dirty="0"/>
        </a:p>
        <a:p>
          <a:pPr marL="228600" lvl="1" indent="-228600" algn="l" defTabSz="1066800">
            <a:lnSpc>
              <a:spcPct val="90000"/>
            </a:lnSpc>
            <a:spcBef>
              <a:spcPct val="0"/>
            </a:spcBef>
            <a:spcAft>
              <a:spcPct val="20000"/>
            </a:spcAft>
            <a:buChar char="••"/>
          </a:pPr>
          <a:r>
            <a:rPr lang="en-US" sz="2400" kern="1200" dirty="0" smtClean="0"/>
            <a:t>Foreign-home</a:t>
          </a:r>
          <a:endParaRPr lang="en-US" sz="2400" kern="1200" dirty="0"/>
        </a:p>
      </dsp:txBody>
      <dsp:txXfrm>
        <a:off x="0" y="2862318"/>
        <a:ext cx="4343400" cy="1244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BB043-3AA2-EA44-A853-ED2CA74A77CA}">
      <dsp:nvSpPr>
        <dsp:cNvPr id="0" name=""/>
        <dsp:cNvSpPr/>
      </dsp:nvSpPr>
      <dsp:spPr>
        <a:xfrm>
          <a:off x="1013" y="0"/>
          <a:ext cx="2636118" cy="46261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smtClean="0"/>
            <a:t>Scalability</a:t>
          </a:r>
          <a:endParaRPr lang="en-US" sz="3700" kern="1200"/>
        </a:p>
      </dsp:txBody>
      <dsp:txXfrm>
        <a:off x="1013" y="0"/>
        <a:ext cx="2636118" cy="1387838"/>
      </dsp:txXfrm>
    </dsp:sp>
    <dsp:sp modelId="{60A37780-C871-4C4A-8E44-70E8DDE3C69B}">
      <dsp:nvSpPr>
        <dsp:cNvPr id="0" name=""/>
        <dsp:cNvSpPr/>
      </dsp:nvSpPr>
      <dsp:spPr>
        <a:xfrm>
          <a:off x="264625" y="1389193"/>
          <a:ext cx="2108894" cy="1394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smtClean="0"/>
            <a:t>The number of devices an SDN controller can feasibly manage is limited</a:t>
          </a:r>
          <a:endParaRPr lang="en-US" sz="1500" kern="1200" dirty="0" smtClean="0"/>
        </a:p>
      </dsp:txBody>
      <dsp:txXfrm>
        <a:off x="305478" y="1430046"/>
        <a:ext cx="2027188" cy="1313134"/>
      </dsp:txXfrm>
    </dsp:sp>
    <dsp:sp modelId="{94A5A803-0D8E-E24F-ACE7-D66E18651519}">
      <dsp:nvSpPr>
        <dsp:cNvPr id="0" name=""/>
        <dsp:cNvSpPr/>
      </dsp:nvSpPr>
      <dsp:spPr>
        <a:xfrm>
          <a:off x="264625" y="2998624"/>
          <a:ext cx="2108894" cy="1394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smtClean="0"/>
            <a:t>A reasonably large network may need to deploy multiple SDN controllers</a:t>
          </a:r>
          <a:endParaRPr lang="en-US" sz="1500" kern="1200" dirty="0" smtClean="0"/>
        </a:p>
      </dsp:txBody>
      <dsp:txXfrm>
        <a:off x="305478" y="3039477"/>
        <a:ext cx="2027188" cy="1313134"/>
      </dsp:txXfrm>
    </dsp:sp>
    <dsp:sp modelId="{53C9CC65-DAE8-BD40-8BAB-E9C512B1C1BF}">
      <dsp:nvSpPr>
        <dsp:cNvPr id="0" name=""/>
        <dsp:cNvSpPr/>
      </dsp:nvSpPr>
      <dsp:spPr>
        <a:xfrm>
          <a:off x="2834840" y="0"/>
          <a:ext cx="2636118" cy="46261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Privacy</a:t>
          </a:r>
        </a:p>
      </dsp:txBody>
      <dsp:txXfrm>
        <a:off x="2834840" y="0"/>
        <a:ext cx="2636118" cy="1387838"/>
      </dsp:txXfrm>
    </dsp:sp>
    <dsp:sp modelId="{A08A7065-576F-2643-A686-101DB81797FE}">
      <dsp:nvSpPr>
        <dsp:cNvPr id="0" name=""/>
        <dsp:cNvSpPr/>
      </dsp:nvSpPr>
      <dsp:spPr>
        <a:xfrm>
          <a:off x="3098452" y="1387838"/>
          <a:ext cx="2108894" cy="30069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smtClean="0"/>
            <a:t>A carrier may choose to implement different privacy policies in different SDN domains</a:t>
          </a:r>
          <a:endParaRPr lang="en-US" sz="1500" kern="1200" dirty="0" smtClean="0"/>
        </a:p>
      </dsp:txBody>
      <dsp:txXfrm>
        <a:off x="3160219" y="1449605"/>
        <a:ext cx="1985360" cy="2883448"/>
      </dsp:txXfrm>
    </dsp:sp>
    <dsp:sp modelId="{B50FB2F4-8C74-2945-8B86-060F9D73E1FA}">
      <dsp:nvSpPr>
        <dsp:cNvPr id="0" name=""/>
        <dsp:cNvSpPr/>
      </dsp:nvSpPr>
      <dsp:spPr>
        <a:xfrm>
          <a:off x="5668667" y="0"/>
          <a:ext cx="2636118" cy="462612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smtClean="0"/>
            <a:t>Incremental deployment</a:t>
          </a:r>
          <a:endParaRPr lang="en-US" sz="3700" kern="1200" dirty="0" smtClean="0"/>
        </a:p>
      </dsp:txBody>
      <dsp:txXfrm>
        <a:off x="5668667" y="0"/>
        <a:ext cx="2636118" cy="1387838"/>
      </dsp:txXfrm>
    </dsp:sp>
    <dsp:sp modelId="{844A2456-4ADB-B844-B4B2-F80DCF254878}">
      <dsp:nvSpPr>
        <dsp:cNvPr id="0" name=""/>
        <dsp:cNvSpPr/>
      </dsp:nvSpPr>
      <dsp:spPr>
        <a:xfrm>
          <a:off x="5932279" y="1389193"/>
          <a:ext cx="2108894" cy="1394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smtClean="0"/>
            <a:t>A carrier’s network may consist of portion of legacy and nonlegacy infrastructure</a:t>
          </a:r>
          <a:endParaRPr lang="en-US" sz="1500" kern="1200" dirty="0" smtClean="0"/>
        </a:p>
      </dsp:txBody>
      <dsp:txXfrm>
        <a:off x="5973132" y="1430046"/>
        <a:ext cx="2027188" cy="1313134"/>
      </dsp:txXfrm>
    </dsp:sp>
    <dsp:sp modelId="{5F022122-7C40-4747-BB7D-DC84BBA325EA}">
      <dsp:nvSpPr>
        <dsp:cNvPr id="0" name=""/>
        <dsp:cNvSpPr/>
      </dsp:nvSpPr>
      <dsp:spPr>
        <a:xfrm>
          <a:off x="5932279" y="2998624"/>
          <a:ext cx="2108894" cy="13948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Dividing the network into multiple, individually manageable SDN domains allows for flexible incremental deployment</a:t>
          </a:r>
          <a:endParaRPr lang="en-US" sz="1500" kern="1200" dirty="0"/>
        </a:p>
      </dsp:txBody>
      <dsp:txXfrm>
        <a:off x="5973132" y="3039477"/>
        <a:ext cx="2027188" cy="1313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458DA-E236-4D4B-BD29-592A2B897CEF}">
      <dsp:nvSpPr>
        <dsp:cNvPr id="0" name=""/>
        <dsp:cNvSpPr/>
      </dsp:nvSpPr>
      <dsp:spPr>
        <a:xfrm>
          <a:off x="0" y="1514859"/>
          <a:ext cx="4919763" cy="1285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381828" tIns="354076" rIns="3818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Reachability update</a:t>
          </a:r>
          <a:endParaRPr lang="en-US" sz="1700" kern="1200" dirty="0" smtClean="0"/>
        </a:p>
        <a:p>
          <a:pPr marL="171450" lvl="1" indent="-171450" algn="l" defTabSz="755650">
            <a:lnSpc>
              <a:spcPct val="90000"/>
            </a:lnSpc>
            <a:spcBef>
              <a:spcPct val="0"/>
            </a:spcBef>
            <a:spcAft>
              <a:spcPct val="15000"/>
            </a:spcAft>
            <a:buChar char="••"/>
          </a:pPr>
          <a:r>
            <a:rPr lang="en-US" sz="1700" kern="1200" dirty="0" smtClean="0"/>
            <a:t>Flow setup/tear-down/update request</a:t>
          </a:r>
        </a:p>
        <a:p>
          <a:pPr marL="171450" lvl="1" indent="-171450" algn="l" defTabSz="755650">
            <a:lnSpc>
              <a:spcPct val="90000"/>
            </a:lnSpc>
            <a:spcBef>
              <a:spcPct val="0"/>
            </a:spcBef>
            <a:spcAft>
              <a:spcPct val="15000"/>
            </a:spcAft>
            <a:buChar char="••"/>
          </a:pPr>
          <a:r>
            <a:rPr lang="en-US" sz="1700" kern="1200" dirty="0" smtClean="0"/>
            <a:t>Capability update</a:t>
          </a:r>
        </a:p>
      </dsp:txBody>
      <dsp:txXfrm>
        <a:off x="0" y="1514859"/>
        <a:ext cx="4919763" cy="1285200"/>
      </dsp:txXfrm>
    </dsp:sp>
    <dsp:sp modelId="{5FCCF14B-4E2F-414D-9D01-327D25E32FC1}">
      <dsp:nvSpPr>
        <dsp:cNvPr id="0" name=""/>
        <dsp:cNvSpPr/>
      </dsp:nvSpPr>
      <dsp:spPr>
        <a:xfrm>
          <a:off x="245988" y="1263940"/>
          <a:ext cx="3443834" cy="50184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0169" tIns="0" rIns="130169" bIns="0" numCol="1" spcCol="1270" anchor="ctr" anchorCtr="0">
          <a:noAutofit/>
        </a:bodyPr>
        <a:lstStyle/>
        <a:p>
          <a:pPr lvl="0" algn="l" defTabSz="755650">
            <a:lnSpc>
              <a:spcPct val="90000"/>
            </a:lnSpc>
            <a:spcBef>
              <a:spcPct val="0"/>
            </a:spcBef>
            <a:spcAft>
              <a:spcPct val="35000"/>
            </a:spcAft>
          </a:pPr>
          <a:r>
            <a:rPr lang="en-US" sz="1700" kern="1200" smtClean="0">
              <a:cs typeface="ＭＳ Ｐゴシック" pitchFamily="-110" charset="-128"/>
            </a:rPr>
            <a:t>Message types tentatively include:</a:t>
          </a:r>
          <a:endParaRPr lang="en-US" sz="1700" kern="1200"/>
        </a:p>
      </dsp:txBody>
      <dsp:txXfrm>
        <a:off x="270486" y="1288438"/>
        <a:ext cx="3394838"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C9BB4-978D-7542-A784-50CBA3677A7E}">
      <dsp:nvSpPr>
        <dsp:cNvPr id="0" name=""/>
        <dsp:cNvSpPr/>
      </dsp:nvSpPr>
      <dsp:spPr>
        <a:xfrm rot="5400000">
          <a:off x="-157489" y="157600"/>
          <a:ext cx="1049932" cy="73495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1</a:t>
          </a:r>
          <a:endParaRPr lang="en-US" sz="2000" kern="1200" dirty="0"/>
        </a:p>
      </dsp:txBody>
      <dsp:txXfrm rot="-5400000">
        <a:off x="1" y="367586"/>
        <a:ext cx="734952" cy="314980"/>
      </dsp:txXfrm>
    </dsp:sp>
    <dsp:sp modelId="{53BD85F2-753E-834A-879D-9462597EE830}">
      <dsp:nvSpPr>
        <dsp:cNvPr id="0" name=""/>
        <dsp:cNvSpPr/>
      </dsp:nvSpPr>
      <dsp:spPr>
        <a:xfrm rot="5400000">
          <a:off x="4407748" y="-3672685"/>
          <a:ext cx="682456" cy="80280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There must be a common logical architecture in all switches, routers, and other network devices to be managed by an SDN controller</a:t>
          </a:r>
          <a:endParaRPr lang="en-US" sz="2100" kern="1200" dirty="0"/>
        </a:p>
      </dsp:txBody>
      <dsp:txXfrm rot="-5400000">
        <a:off x="734953" y="33425"/>
        <a:ext cx="7994732" cy="615826"/>
      </dsp:txXfrm>
    </dsp:sp>
    <dsp:sp modelId="{0E9E4DB5-AAE7-7849-B885-8CFAA5458FF1}">
      <dsp:nvSpPr>
        <dsp:cNvPr id="0" name=""/>
        <dsp:cNvSpPr/>
      </dsp:nvSpPr>
      <dsp:spPr>
        <a:xfrm rot="5400000">
          <a:off x="-157489" y="987046"/>
          <a:ext cx="1049932" cy="73495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2</a:t>
          </a:r>
          <a:endParaRPr lang="en-US" sz="2000" kern="1200" dirty="0"/>
        </a:p>
      </dsp:txBody>
      <dsp:txXfrm rot="-5400000">
        <a:off x="1" y="1197032"/>
        <a:ext cx="734952" cy="314980"/>
      </dsp:txXfrm>
    </dsp:sp>
    <dsp:sp modelId="{54D31596-61A7-034C-9EA0-0AF9BEA62A8C}">
      <dsp:nvSpPr>
        <dsp:cNvPr id="0" name=""/>
        <dsp:cNvSpPr/>
      </dsp:nvSpPr>
      <dsp:spPr>
        <a:xfrm rot="5400000">
          <a:off x="4407748" y="-2843238"/>
          <a:ext cx="682456" cy="8028047"/>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A standard, secure protocol is needed between the SDN controller and the network device</a:t>
          </a:r>
          <a:endParaRPr lang="en-US" sz="2100" kern="1200" dirty="0"/>
        </a:p>
      </dsp:txBody>
      <dsp:txXfrm rot="-5400000">
        <a:off x="734953" y="862872"/>
        <a:ext cx="7994732" cy="615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70A55-0787-BC42-8305-90F4FD745997}">
      <dsp:nvSpPr>
        <dsp:cNvPr id="0" name=""/>
        <dsp:cNvSpPr/>
      </dsp:nvSpPr>
      <dsp:spPr>
        <a:xfrm>
          <a:off x="3616" y="2146140"/>
          <a:ext cx="2223938" cy="11119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Mobile IP includes three basic capabilities</a:t>
          </a:r>
          <a:endParaRPr lang="en-US" sz="2000" kern="1200" dirty="0"/>
        </a:p>
      </dsp:txBody>
      <dsp:txXfrm>
        <a:off x="36184" y="2178708"/>
        <a:ext cx="2158802" cy="1046833"/>
      </dsp:txXfrm>
    </dsp:sp>
    <dsp:sp modelId="{38041962-CBBB-A840-BFBF-E0F036591D86}">
      <dsp:nvSpPr>
        <dsp:cNvPr id="0" name=""/>
        <dsp:cNvSpPr/>
      </dsp:nvSpPr>
      <dsp:spPr>
        <a:xfrm rot="17998358">
          <a:off x="1782030" y="1911565"/>
          <a:ext cx="1780623" cy="38627"/>
        </a:xfrm>
        <a:custGeom>
          <a:avLst/>
          <a:gdLst/>
          <a:ahLst/>
          <a:cxnLst/>
          <a:rect l="0" t="0" r="0" b="0"/>
          <a:pathLst>
            <a:path>
              <a:moveTo>
                <a:pt x="0" y="19313"/>
              </a:moveTo>
              <a:lnTo>
                <a:pt x="1780623"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2627827" y="1886363"/>
        <a:ext cx="89031" cy="89031"/>
      </dsp:txXfrm>
    </dsp:sp>
    <dsp:sp modelId="{FEC80ED9-57FE-1F4B-B295-6ADADB9E8C80}">
      <dsp:nvSpPr>
        <dsp:cNvPr id="0" name=""/>
        <dsp:cNvSpPr/>
      </dsp:nvSpPr>
      <dsp:spPr>
        <a:xfrm>
          <a:off x="3117130" y="603649"/>
          <a:ext cx="2223938" cy="11119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Discovery</a:t>
          </a:r>
          <a:endParaRPr lang="en-US" sz="2000" kern="1200" dirty="0"/>
        </a:p>
      </dsp:txBody>
      <dsp:txXfrm>
        <a:off x="3149698" y="636217"/>
        <a:ext cx="2158802" cy="1046833"/>
      </dsp:txXfrm>
    </dsp:sp>
    <dsp:sp modelId="{6C9D9B8F-B875-674B-9FC1-2AEB01C84DC3}">
      <dsp:nvSpPr>
        <dsp:cNvPr id="0" name=""/>
        <dsp:cNvSpPr/>
      </dsp:nvSpPr>
      <dsp:spPr>
        <a:xfrm>
          <a:off x="5341069" y="1140320"/>
          <a:ext cx="889575" cy="38627"/>
        </a:xfrm>
        <a:custGeom>
          <a:avLst/>
          <a:gdLst/>
          <a:ahLst/>
          <a:cxnLst/>
          <a:rect l="0" t="0" r="0" b="0"/>
          <a:pathLst>
            <a:path>
              <a:moveTo>
                <a:pt x="0" y="19313"/>
              </a:moveTo>
              <a:lnTo>
                <a:pt x="889575"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63617" y="1137394"/>
        <a:ext cx="44478" cy="44478"/>
      </dsp:txXfrm>
    </dsp:sp>
    <dsp:sp modelId="{BEACD510-6F18-D34B-9AD3-2E2ED1C8E8B9}">
      <dsp:nvSpPr>
        <dsp:cNvPr id="0" name=""/>
        <dsp:cNvSpPr/>
      </dsp:nvSpPr>
      <dsp:spPr>
        <a:xfrm>
          <a:off x="6230644" y="228599"/>
          <a:ext cx="2223938" cy="186207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 discovery procedure is used to identify prospective home and foreign agents</a:t>
          </a:r>
        </a:p>
      </dsp:txBody>
      <dsp:txXfrm>
        <a:off x="6285182" y="283137"/>
        <a:ext cx="2114862" cy="1752994"/>
      </dsp:txXfrm>
    </dsp:sp>
    <dsp:sp modelId="{18B1C131-A5E8-4344-9B8A-BA76323866A8}">
      <dsp:nvSpPr>
        <dsp:cNvPr id="0" name=""/>
        <dsp:cNvSpPr/>
      </dsp:nvSpPr>
      <dsp:spPr>
        <a:xfrm rot="427988">
          <a:off x="2224085" y="2738473"/>
          <a:ext cx="896514" cy="38627"/>
        </a:xfrm>
        <a:custGeom>
          <a:avLst/>
          <a:gdLst/>
          <a:ahLst/>
          <a:cxnLst/>
          <a:rect l="0" t="0" r="0" b="0"/>
          <a:pathLst>
            <a:path>
              <a:moveTo>
                <a:pt x="0" y="19313"/>
              </a:moveTo>
              <a:lnTo>
                <a:pt x="896514"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649930" y="2735374"/>
        <a:ext cx="44825" cy="44825"/>
      </dsp:txXfrm>
    </dsp:sp>
    <dsp:sp modelId="{71DD30F4-E445-2244-B977-6F53A0152F1A}">
      <dsp:nvSpPr>
        <dsp:cNvPr id="0" name=""/>
        <dsp:cNvSpPr/>
      </dsp:nvSpPr>
      <dsp:spPr>
        <a:xfrm>
          <a:off x="3117130" y="2257464"/>
          <a:ext cx="2223938" cy="11119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Registration</a:t>
          </a:r>
        </a:p>
      </dsp:txBody>
      <dsp:txXfrm>
        <a:off x="3149698" y="2290032"/>
        <a:ext cx="2158802" cy="1046833"/>
      </dsp:txXfrm>
    </dsp:sp>
    <dsp:sp modelId="{E6993875-043D-4348-8821-168AF6BB3408}">
      <dsp:nvSpPr>
        <dsp:cNvPr id="0" name=""/>
        <dsp:cNvSpPr/>
      </dsp:nvSpPr>
      <dsp:spPr>
        <a:xfrm>
          <a:off x="5341069" y="2794135"/>
          <a:ext cx="889575" cy="38627"/>
        </a:xfrm>
        <a:custGeom>
          <a:avLst/>
          <a:gdLst/>
          <a:ahLst/>
          <a:cxnLst/>
          <a:rect l="0" t="0" r="0" b="0"/>
          <a:pathLst>
            <a:path>
              <a:moveTo>
                <a:pt x="0" y="19313"/>
              </a:moveTo>
              <a:lnTo>
                <a:pt x="889575"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63617" y="2791210"/>
        <a:ext cx="44478" cy="44478"/>
      </dsp:txXfrm>
    </dsp:sp>
    <dsp:sp modelId="{00CFA8B0-2C56-414C-B9C9-E235C03C0976}">
      <dsp:nvSpPr>
        <dsp:cNvPr id="0" name=""/>
        <dsp:cNvSpPr/>
      </dsp:nvSpPr>
      <dsp:spPr>
        <a:xfrm>
          <a:off x="6230644" y="2257464"/>
          <a:ext cx="2223938" cy="11119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Authenticated registration procedure is  used</a:t>
          </a:r>
        </a:p>
      </dsp:txBody>
      <dsp:txXfrm>
        <a:off x="6263212" y="2290032"/>
        <a:ext cx="2158802" cy="1046833"/>
      </dsp:txXfrm>
    </dsp:sp>
    <dsp:sp modelId="{4A4DB3C3-BA7E-AE4E-9241-8DAAA040CEFB}">
      <dsp:nvSpPr>
        <dsp:cNvPr id="0" name=""/>
        <dsp:cNvSpPr/>
      </dsp:nvSpPr>
      <dsp:spPr>
        <a:xfrm rot="3601642">
          <a:off x="1782030" y="3454056"/>
          <a:ext cx="1780623" cy="38627"/>
        </a:xfrm>
        <a:custGeom>
          <a:avLst/>
          <a:gdLst/>
          <a:ahLst/>
          <a:cxnLst/>
          <a:rect l="0" t="0" r="0" b="0"/>
          <a:pathLst>
            <a:path>
              <a:moveTo>
                <a:pt x="0" y="19313"/>
              </a:moveTo>
              <a:lnTo>
                <a:pt x="1780623"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dirty="0"/>
        </a:p>
      </dsp:txBody>
      <dsp:txXfrm>
        <a:off x="2627827" y="3428854"/>
        <a:ext cx="89031" cy="89031"/>
      </dsp:txXfrm>
    </dsp:sp>
    <dsp:sp modelId="{7B967A53-110E-F446-A434-AA483266E709}">
      <dsp:nvSpPr>
        <dsp:cNvPr id="0" name=""/>
        <dsp:cNvSpPr/>
      </dsp:nvSpPr>
      <dsp:spPr>
        <a:xfrm>
          <a:off x="3117130" y="3688630"/>
          <a:ext cx="2223938" cy="111196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Tunneling</a:t>
          </a:r>
        </a:p>
      </dsp:txBody>
      <dsp:txXfrm>
        <a:off x="3149698" y="3721198"/>
        <a:ext cx="2158802" cy="1046833"/>
      </dsp:txXfrm>
    </dsp:sp>
    <dsp:sp modelId="{BAAADE59-9DD0-AB40-9DE8-83BC269FAE65}">
      <dsp:nvSpPr>
        <dsp:cNvPr id="0" name=""/>
        <dsp:cNvSpPr/>
      </dsp:nvSpPr>
      <dsp:spPr>
        <a:xfrm>
          <a:off x="5341069" y="4225301"/>
          <a:ext cx="889575" cy="38627"/>
        </a:xfrm>
        <a:custGeom>
          <a:avLst/>
          <a:gdLst/>
          <a:ahLst/>
          <a:cxnLst/>
          <a:rect l="0" t="0" r="0" b="0"/>
          <a:pathLst>
            <a:path>
              <a:moveTo>
                <a:pt x="0" y="19313"/>
              </a:moveTo>
              <a:lnTo>
                <a:pt x="889575"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63617" y="4222375"/>
        <a:ext cx="44478" cy="44478"/>
      </dsp:txXfrm>
    </dsp:sp>
    <dsp:sp modelId="{9DB28D8C-00EC-6643-B357-193677AA0BC7}">
      <dsp:nvSpPr>
        <dsp:cNvPr id="0" name=""/>
        <dsp:cNvSpPr/>
      </dsp:nvSpPr>
      <dsp:spPr>
        <a:xfrm>
          <a:off x="6230644" y="3536229"/>
          <a:ext cx="2223938" cy="141677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Forwards IP datagram from a home address to a care-of address</a:t>
          </a:r>
        </a:p>
      </dsp:txBody>
      <dsp:txXfrm>
        <a:off x="6272140" y="3577725"/>
        <a:ext cx="2140946" cy="13337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37A19-888C-874B-96E2-A2DE27C1B243}">
      <dsp:nvSpPr>
        <dsp:cNvPr id="0" name=""/>
        <dsp:cNvSpPr/>
      </dsp:nvSpPr>
      <dsp:spPr>
        <a:xfrm rot="16200000">
          <a:off x="-1582236" y="1586656"/>
          <a:ext cx="4724399" cy="155108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6368" bIns="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bg2">
                  <a:lumMod val="50000"/>
                </a:schemeClr>
              </a:solidFill>
            </a:rPr>
            <a:t>Internet protocol that enables dynamic allocation of IP addresses to hosts</a:t>
          </a:r>
          <a:endParaRPr lang="en-US" sz="1500" kern="1200" dirty="0">
            <a:solidFill>
              <a:schemeClr val="bg2">
                <a:lumMod val="50000"/>
              </a:schemeClr>
            </a:solidFill>
          </a:endParaRPr>
        </a:p>
      </dsp:txBody>
      <dsp:txXfrm rot="5400000">
        <a:off x="4420" y="944880"/>
        <a:ext cx="1551086" cy="2834639"/>
      </dsp:txXfrm>
    </dsp:sp>
    <dsp:sp modelId="{9FFD550D-FC1D-404D-9FAF-039BBE875E73}">
      <dsp:nvSpPr>
        <dsp:cNvPr id="0" name=""/>
        <dsp:cNvSpPr/>
      </dsp:nvSpPr>
      <dsp:spPr>
        <a:xfrm rot="16200000">
          <a:off x="85181" y="1586656"/>
          <a:ext cx="4724399" cy="155108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6368" bIns="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bg2">
                  <a:lumMod val="50000"/>
                </a:schemeClr>
              </a:solidFill>
            </a:rPr>
            <a:t>Defined in RFC 2131</a:t>
          </a:r>
          <a:endParaRPr lang="en-US" sz="1500" kern="1200" dirty="0">
            <a:solidFill>
              <a:schemeClr val="bg2">
                <a:lumMod val="50000"/>
              </a:schemeClr>
            </a:solidFill>
          </a:endParaRPr>
        </a:p>
      </dsp:txBody>
      <dsp:txXfrm rot="5400000">
        <a:off x="1671837" y="944880"/>
        <a:ext cx="1551086" cy="2834639"/>
      </dsp:txXfrm>
    </dsp:sp>
    <dsp:sp modelId="{16AE0A37-218A-9145-AAB8-66CCE3D473FA}">
      <dsp:nvSpPr>
        <dsp:cNvPr id="0" name=""/>
        <dsp:cNvSpPr/>
      </dsp:nvSpPr>
      <dsp:spPr>
        <a:xfrm rot="16200000">
          <a:off x="1752600" y="1586656"/>
          <a:ext cx="4724399" cy="155108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6368" bIns="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bg2">
                  <a:lumMod val="50000"/>
                </a:schemeClr>
              </a:solidFill>
            </a:rPr>
            <a:t>Was developed to deal with the shortage of IP addresses</a:t>
          </a:r>
          <a:endParaRPr lang="en-US" sz="1500" kern="1200" dirty="0">
            <a:solidFill>
              <a:schemeClr val="bg2">
                <a:lumMod val="50000"/>
              </a:schemeClr>
            </a:solidFill>
          </a:endParaRPr>
        </a:p>
      </dsp:txBody>
      <dsp:txXfrm rot="5400000">
        <a:off x="3339256" y="944880"/>
        <a:ext cx="1551086" cy="2834639"/>
      </dsp:txXfrm>
    </dsp:sp>
    <dsp:sp modelId="{8A424CCE-9EAA-144F-876D-BC47E3ED8D79}">
      <dsp:nvSpPr>
        <dsp:cNvPr id="0" name=""/>
        <dsp:cNvSpPr/>
      </dsp:nvSpPr>
      <dsp:spPr>
        <a:xfrm rot="16200000">
          <a:off x="3420018" y="1586656"/>
          <a:ext cx="4724399" cy="155108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6368" bIns="0" numCol="1" spcCol="1270" anchor="t" anchorCtr="0">
          <a:noAutofit/>
        </a:bodyPr>
        <a:lstStyle/>
        <a:p>
          <a:pPr lvl="0" algn="l" defTabSz="666750" rtl="0">
            <a:lnSpc>
              <a:spcPct val="90000"/>
            </a:lnSpc>
            <a:spcBef>
              <a:spcPct val="0"/>
            </a:spcBef>
            <a:spcAft>
              <a:spcPct val="35000"/>
            </a:spcAft>
          </a:pPr>
          <a:r>
            <a:rPr lang="en-US" sz="1500" kern="1200" dirty="0" smtClean="0">
              <a:solidFill>
                <a:schemeClr val="bg2">
                  <a:lumMod val="50000"/>
                </a:schemeClr>
              </a:solidFill>
            </a:rPr>
            <a:t>Enables a local network to assign IP addresses from a pool of available IP addresses to hosts currently in use</a:t>
          </a:r>
          <a:endParaRPr lang="en-US" sz="1500" kern="1200" dirty="0">
            <a:solidFill>
              <a:schemeClr val="bg2">
                <a:lumMod val="50000"/>
              </a:schemeClr>
            </a:solidFill>
          </a:endParaRPr>
        </a:p>
        <a:p>
          <a:pPr marL="114300" lvl="1" indent="-114300" algn="l" defTabSz="533400" rtl="0">
            <a:lnSpc>
              <a:spcPct val="90000"/>
            </a:lnSpc>
            <a:spcBef>
              <a:spcPct val="0"/>
            </a:spcBef>
            <a:spcAft>
              <a:spcPct val="15000"/>
            </a:spcAft>
            <a:buChar char="••"/>
          </a:pPr>
          <a:r>
            <a:rPr lang="en-US" sz="1200" kern="1200" dirty="0" smtClean="0">
              <a:solidFill>
                <a:schemeClr val="bg2">
                  <a:lumMod val="50000"/>
                </a:schemeClr>
              </a:solidFill>
            </a:rPr>
            <a:t>When a host is not in use, its IP address is returned to the pool managed by a DHCP server</a:t>
          </a:r>
          <a:endParaRPr lang="en-US" sz="1200" kern="1200" dirty="0">
            <a:solidFill>
              <a:schemeClr val="bg2">
                <a:lumMod val="50000"/>
              </a:schemeClr>
            </a:solidFill>
          </a:endParaRPr>
        </a:p>
      </dsp:txBody>
      <dsp:txXfrm rot="5400000">
        <a:off x="5006674" y="944880"/>
        <a:ext cx="1551086" cy="2834639"/>
      </dsp:txXfrm>
    </dsp:sp>
    <dsp:sp modelId="{FE4385E1-1A07-1E49-9988-3106164182ED}">
      <dsp:nvSpPr>
        <dsp:cNvPr id="0" name=""/>
        <dsp:cNvSpPr/>
      </dsp:nvSpPr>
      <dsp:spPr>
        <a:xfrm rot="16200000">
          <a:off x="5087436" y="1586656"/>
          <a:ext cx="4724399" cy="1551086"/>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6368" bIns="0" numCol="1" spcCol="1270" anchor="ctr" anchorCtr="0">
          <a:noAutofit/>
        </a:bodyPr>
        <a:lstStyle/>
        <a:p>
          <a:pPr lvl="0" algn="ctr" defTabSz="666750" rtl="0">
            <a:lnSpc>
              <a:spcPct val="90000"/>
            </a:lnSpc>
            <a:spcBef>
              <a:spcPct val="0"/>
            </a:spcBef>
            <a:spcAft>
              <a:spcPct val="35000"/>
            </a:spcAft>
          </a:pPr>
          <a:r>
            <a:rPr lang="en-US" sz="1500" kern="1200" dirty="0" smtClean="0">
              <a:solidFill>
                <a:schemeClr val="bg2">
                  <a:lumMod val="50000"/>
                </a:schemeClr>
              </a:solidFill>
            </a:rPr>
            <a:t>Can also assign permanent IP addresses to some systems, such as servers, so that the address remains the same when the system is rebooted</a:t>
          </a:r>
          <a:endParaRPr lang="en-US" sz="1500" kern="1200" dirty="0">
            <a:solidFill>
              <a:schemeClr val="bg2">
                <a:lumMod val="50000"/>
              </a:schemeClr>
            </a:solidFill>
          </a:endParaRPr>
        </a:p>
      </dsp:txBody>
      <dsp:txXfrm rot="5400000">
        <a:off x="6674092" y="944880"/>
        <a:ext cx="1551086" cy="28346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D3377-159F-B84D-A84C-88718AF44609}">
      <dsp:nvSpPr>
        <dsp:cNvPr id="0" name=""/>
        <dsp:cNvSpPr/>
      </dsp:nvSpPr>
      <dsp:spPr>
        <a:xfrm>
          <a:off x="0" y="385762"/>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DHCPDISCOVER</a:t>
          </a:r>
          <a:endParaRPr lang="en-US" sz="1400" kern="1200" dirty="0"/>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Client broadcast to locate available servers</a:t>
          </a:r>
          <a:endParaRPr lang="en-US" sz="1100" kern="1200" dirty="0"/>
        </a:p>
      </dsp:txBody>
      <dsp:txXfrm>
        <a:off x="0" y="385762"/>
        <a:ext cx="2738437" cy="1643062"/>
      </dsp:txXfrm>
    </dsp:sp>
    <dsp:sp modelId="{5ACFDE60-9AFA-4943-BC39-03A94154FDCD}">
      <dsp:nvSpPr>
        <dsp:cNvPr id="0" name=""/>
        <dsp:cNvSpPr/>
      </dsp:nvSpPr>
      <dsp:spPr>
        <a:xfrm>
          <a:off x="3012281" y="385762"/>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DHCPOFFER</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Server to client in response to DHCPDISCOVER with offer of configuration parameters</a:t>
          </a:r>
        </a:p>
      </dsp:txBody>
      <dsp:txXfrm>
        <a:off x="3012281" y="385762"/>
        <a:ext cx="2738437" cy="1643062"/>
      </dsp:txXfrm>
    </dsp:sp>
    <dsp:sp modelId="{EA5277FC-BA62-AD41-858C-3C016AA3CD2C}">
      <dsp:nvSpPr>
        <dsp:cNvPr id="0" name=""/>
        <dsp:cNvSpPr/>
      </dsp:nvSpPr>
      <dsp:spPr>
        <a:xfrm>
          <a:off x="6024562" y="385762"/>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DHCPREQUEST</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Client message to servers either (a) requesting offered parameters from one server and implicitly declining offers from all others, (b) confirming correctness of previously allocated address after, for example, system reboot, or (c) extending the lease on a particular network address</a:t>
          </a:r>
        </a:p>
      </dsp:txBody>
      <dsp:txXfrm>
        <a:off x="6024562" y="385762"/>
        <a:ext cx="2738437" cy="1643062"/>
      </dsp:txXfrm>
    </dsp:sp>
    <dsp:sp modelId="{E62C128B-61A1-FA4E-82C2-297D0317F369}">
      <dsp:nvSpPr>
        <dsp:cNvPr id="0" name=""/>
        <dsp:cNvSpPr/>
      </dsp:nvSpPr>
      <dsp:spPr>
        <a:xfrm>
          <a:off x="0" y="2302668"/>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DHCPACK</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Server to client with configuration parameters, including committed network address</a:t>
          </a:r>
        </a:p>
      </dsp:txBody>
      <dsp:txXfrm>
        <a:off x="0" y="2302668"/>
        <a:ext cx="2738437" cy="1643062"/>
      </dsp:txXfrm>
    </dsp:sp>
    <dsp:sp modelId="{140BC406-E48E-C54A-B958-2064134907F2}">
      <dsp:nvSpPr>
        <dsp:cNvPr id="0" name=""/>
        <dsp:cNvSpPr/>
      </dsp:nvSpPr>
      <dsp:spPr>
        <a:xfrm>
          <a:off x="3012281" y="2302668"/>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DHCPNACK</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Server to client indicating client’s notion of network address is incorrect (e.g., client has moved to new subnet) or client’s lease has expired</a:t>
          </a:r>
        </a:p>
      </dsp:txBody>
      <dsp:txXfrm>
        <a:off x="3012281" y="2302668"/>
        <a:ext cx="2738437" cy="1643062"/>
      </dsp:txXfrm>
    </dsp:sp>
    <dsp:sp modelId="{C9057294-03FE-1141-A395-4CA37236B331}">
      <dsp:nvSpPr>
        <dsp:cNvPr id="0" name=""/>
        <dsp:cNvSpPr/>
      </dsp:nvSpPr>
      <dsp:spPr>
        <a:xfrm>
          <a:off x="6024562" y="2302668"/>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DHCPDECLINE</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Client to server indicating network address is already in use. DHCP server should then notify </a:t>
          </a:r>
          <a:r>
            <a:rPr lang="en-US" sz="1100" kern="1200" dirty="0" err="1" smtClean="0">
              <a:effectLst>
                <a:outerShdw blurRad="38100" dist="38100" dir="2700000" algn="tl">
                  <a:srgbClr val="000000"/>
                </a:outerShdw>
              </a:effectLst>
              <a:latin typeface="+mn-lt"/>
            </a:rPr>
            <a:t>sysadmin</a:t>
          </a:r>
          <a:endParaRPr lang="en-US" sz="1100" kern="1200" dirty="0" smtClean="0">
            <a:effectLst>
              <a:outerShdw blurRad="38100" dist="38100" dir="2700000" algn="tl">
                <a:srgbClr val="000000"/>
              </a:outerShdw>
            </a:effectLst>
            <a:latin typeface="+mn-lt"/>
          </a:endParaRPr>
        </a:p>
      </dsp:txBody>
      <dsp:txXfrm>
        <a:off x="6024562" y="2302668"/>
        <a:ext cx="2738437" cy="1643062"/>
      </dsp:txXfrm>
    </dsp:sp>
    <dsp:sp modelId="{5FE4D900-24FD-9E44-83AC-8218D478DA4E}">
      <dsp:nvSpPr>
        <dsp:cNvPr id="0" name=""/>
        <dsp:cNvSpPr/>
      </dsp:nvSpPr>
      <dsp:spPr>
        <a:xfrm>
          <a:off x="1506140" y="4219575"/>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DHCPRELEASE</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Client to server relinquishing network address and canceling remaining lease</a:t>
          </a:r>
        </a:p>
      </dsp:txBody>
      <dsp:txXfrm>
        <a:off x="1506140" y="4219575"/>
        <a:ext cx="2738437" cy="1643062"/>
      </dsp:txXfrm>
    </dsp:sp>
    <dsp:sp modelId="{71054151-476D-F044-9082-26DDCBC614DB}">
      <dsp:nvSpPr>
        <dsp:cNvPr id="0" name=""/>
        <dsp:cNvSpPr/>
      </dsp:nvSpPr>
      <dsp:spPr>
        <a:xfrm>
          <a:off x="4518421" y="4219575"/>
          <a:ext cx="2738437" cy="164306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effectLst>
                <a:outerShdw blurRad="38100" dist="38100" dir="2700000" algn="tl">
                  <a:srgbClr val="000000"/>
                </a:outerShdw>
              </a:effectLst>
              <a:latin typeface="+mn-lt"/>
            </a:rPr>
            <a:t>DHCPINFORM</a:t>
          </a:r>
        </a:p>
        <a:p>
          <a:pPr marL="57150" lvl="1" indent="-57150" algn="l" defTabSz="488950">
            <a:lnSpc>
              <a:spcPct val="90000"/>
            </a:lnSpc>
            <a:spcBef>
              <a:spcPct val="0"/>
            </a:spcBef>
            <a:spcAft>
              <a:spcPct val="15000"/>
            </a:spcAft>
            <a:buChar char="••"/>
          </a:pPr>
          <a:r>
            <a:rPr lang="en-US" sz="1100" kern="1200" dirty="0" smtClean="0">
              <a:effectLst>
                <a:outerShdw blurRad="38100" dist="38100" dir="2700000" algn="tl">
                  <a:srgbClr val="000000"/>
                </a:outerShdw>
              </a:effectLst>
              <a:latin typeface="+mn-lt"/>
            </a:rPr>
            <a:t>Client to server, asking only for local configuration parameters client already has externally configured network address</a:t>
          </a:r>
        </a:p>
      </dsp:txBody>
      <dsp:txXfrm>
        <a:off x="4518421" y="4219575"/>
        <a:ext cx="2738437" cy="16430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E5199-209F-43AF-B608-6B637181A505}">
      <dsp:nvSpPr>
        <dsp:cNvPr id="0" name=""/>
        <dsp:cNvSpPr/>
      </dsp:nvSpPr>
      <dsp:spPr>
        <a:xfrm>
          <a:off x="0" y="18840"/>
          <a:ext cx="8305800"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kumimoji="1" lang="en-US" sz="2200" kern="1200" dirty="0" smtClean="0"/>
            <a:t>To join a group a host sends an IGMP membership report message </a:t>
          </a:r>
          <a:endParaRPr lang="en-US" sz="2200" kern="1200" dirty="0"/>
        </a:p>
      </dsp:txBody>
      <dsp:txXfrm>
        <a:off x="0" y="18840"/>
        <a:ext cx="8305800" cy="633600"/>
      </dsp:txXfrm>
    </dsp:sp>
    <dsp:sp modelId="{D412A578-E156-4D34-80D8-73C852422CF5}">
      <dsp:nvSpPr>
        <dsp:cNvPr id="0" name=""/>
        <dsp:cNvSpPr/>
      </dsp:nvSpPr>
      <dsp:spPr>
        <a:xfrm>
          <a:off x="0" y="652440"/>
          <a:ext cx="8305800" cy="1690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kumimoji="1" lang="en-US" sz="2200" kern="1200" dirty="0" smtClean="0"/>
            <a:t>Address field is the multicast address of group</a:t>
          </a:r>
          <a:endParaRPr kumimoji="1" lang="en-GB" sz="2200" kern="1200" dirty="0" smtClean="0"/>
        </a:p>
        <a:p>
          <a:pPr marL="228600" lvl="1" indent="-228600" algn="l" defTabSz="977900">
            <a:lnSpc>
              <a:spcPct val="90000"/>
            </a:lnSpc>
            <a:spcBef>
              <a:spcPct val="0"/>
            </a:spcBef>
            <a:spcAft>
              <a:spcPct val="15000"/>
            </a:spcAft>
            <a:buChar char="••"/>
          </a:pPr>
          <a:r>
            <a:rPr kumimoji="1" lang="en-US" sz="2200" kern="1200" dirty="0" smtClean="0"/>
            <a:t>Sent in an IP datagram with the same multicast destination address</a:t>
          </a:r>
        </a:p>
        <a:p>
          <a:pPr marL="228600" lvl="1" indent="-228600" algn="l" defTabSz="977900">
            <a:lnSpc>
              <a:spcPct val="90000"/>
            </a:lnSpc>
            <a:spcBef>
              <a:spcPct val="0"/>
            </a:spcBef>
            <a:spcAft>
              <a:spcPct val="15000"/>
            </a:spcAft>
            <a:buChar char="••"/>
          </a:pPr>
          <a:r>
            <a:rPr kumimoji="1" lang="en-GB" sz="2200" kern="1200" dirty="0" smtClean="0"/>
            <a:t>Current</a:t>
          </a:r>
          <a:r>
            <a:rPr kumimoji="1" lang="en-US" sz="2200" kern="1200" dirty="0" smtClean="0"/>
            <a:t> group members receive and learn new member</a:t>
          </a:r>
          <a:endParaRPr kumimoji="1" lang="en-GB" sz="2200" kern="1200" dirty="0" smtClean="0"/>
        </a:p>
        <a:p>
          <a:pPr marL="228600" lvl="1" indent="-228600" algn="l" defTabSz="977900">
            <a:lnSpc>
              <a:spcPct val="90000"/>
            </a:lnSpc>
            <a:spcBef>
              <a:spcPct val="0"/>
            </a:spcBef>
            <a:spcAft>
              <a:spcPct val="15000"/>
            </a:spcAft>
            <a:buChar char="••"/>
          </a:pPr>
          <a:r>
            <a:rPr kumimoji="1" lang="en-GB" sz="2200" kern="1200" dirty="0" smtClean="0"/>
            <a:t>Routers</a:t>
          </a:r>
          <a:r>
            <a:rPr kumimoji="1" lang="en-US" sz="2200" kern="1200" dirty="0" smtClean="0"/>
            <a:t> listen to all IP multicast addresses to hear all reports</a:t>
          </a:r>
          <a:endParaRPr lang="en-US" sz="2200" kern="1200" dirty="0"/>
        </a:p>
      </dsp:txBody>
      <dsp:txXfrm>
        <a:off x="0" y="652440"/>
        <a:ext cx="8305800" cy="169092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60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160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60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30FD8B7-B4D5-1241-BE2C-89DA6FB647A5}" type="slidenum">
              <a:rPr lang="en-US"/>
              <a:pPr/>
              <a:t>‹#›</a:t>
            </a:fld>
            <a:endParaRPr lang="en-US" dirty="0"/>
          </a:p>
        </p:txBody>
      </p:sp>
    </p:spTree>
    <p:extLst>
      <p:ext uri="{BB962C8B-B14F-4D97-AF65-F5344CB8AC3E}">
        <p14:creationId xmlns:p14="http://schemas.microsoft.com/office/powerpoint/2010/main" val="595656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7817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818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818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7818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4DC77688-ADC8-D24B-A376-A71E0850BC69}" type="slidenum">
              <a:rPr lang="en-US"/>
              <a:pPr/>
              <a:t>‹#›</a:t>
            </a:fld>
            <a:endParaRPr lang="en-US" dirty="0"/>
          </a:p>
        </p:txBody>
      </p:sp>
    </p:spTree>
    <p:extLst>
      <p:ext uri="{BB962C8B-B14F-4D97-AF65-F5344CB8AC3E}">
        <p14:creationId xmlns:p14="http://schemas.microsoft.com/office/powerpoint/2010/main" val="19772974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“Data and Computer Communications”, 10/e, by William Stallings, Chapter 21 “</a:t>
            </a:r>
            <a:r>
              <a:rPr kumimoji="1" lang="en-US" dirty="0" smtClean="0">
                <a:solidFill>
                  <a:schemeClr val="tx2"/>
                </a:solidFill>
                <a:effectLst>
                  <a:outerShdw blurRad="38100" dist="38100" dir="2700000" algn="tl">
                    <a:srgbClr val="DDDDDD"/>
                  </a:outerShdw>
                </a:effectLst>
              </a:rPr>
              <a:t>Internetwork Operation</a:t>
            </a:r>
            <a:r>
              <a:rPr lang="en-US" dirty="0" smtClean="0"/>
              <a:t>”</a:t>
            </a:r>
            <a:endParaRPr lang="en-US" dirty="0"/>
          </a:p>
        </p:txBody>
      </p:sp>
    </p:spTree>
    <p:extLst>
      <p:ext uri="{BB962C8B-B14F-4D97-AF65-F5344CB8AC3E}">
        <p14:creationId xmlns:p14="http://schemas.microsoft.com/office/powerpoint/2010/main" val="2800862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23627FCC-21FF-A84D-8674-0B955210EBA5}" type="slidenum">
              <a:rPr lang="en-US"/>
              <a:pPr/>
              <a:t>11</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t>4. Although some multicast addresses may be assigned permanently, the more usual case is that multicast addresses are generated dynamically and that individual hosts may join and leave multicast groups dynamically. Thus, a mechanism is needed by which an individual host informs routers attached to the same network as itself of its inclusion in and exclusion from a multicast group. IGMP, described subsequently, provides this mechanism.</a:t>
            </a:r>
          </a:p>
          <a:p>
            <a:r>
              <a:rPr lang="en-US" dirty="0" smtClean="0"/>
              <a:t>	</a:t>
            </a:r>
          </a:p>
          <a:p>
            <a:r>
              <a:rPr lang="en-US" b="1" dirty="0" smtClean="0"/>
              <a:t>5.</a:t>
            </a:r>
            <a:r>
              <a:rPr lang="en-US" b="0" baseline="0" dirty="0" smtClean="0"/>
              <a:t>  </a:t>
            </a:r>
            <a:r>
              <a:rPr lang="en-US" dirty="0" smtClean="0"/>
              <a:t>Routers </a:t>
            </a:r>
            <a:r>
              <a:rPr lang="en-US" dirty="0"/>
              <a:t>must exchange two sorts of information. First, routers need to know which networks include members of a given multicast group. Second, routers need sufficient information to calculate the shortest path to each network containing group members. These requirements imply the need for a multicast routing protocol. A discussion of such protocols is beyond the scope of this book.</a:t>
            </a:r>
          </a:p>
          <a:p>
            <a:r>
              <a:rPr lang="en-US" dirty="0" smtClean="0"/>
              <a:t>	</a:t>
            </a:r>
          </a:p>
          <a:p>
            <a:r>
              <a:rPr lang="en-US" b="1" dirty="0" smtClean="0"/>
              <a:t>6.</a:t>
            </a:r>
            <a:r>
              <a:rPr lang="en-US" b="0" baseline="0" dirty="0" smtClean="0"/>
              <a:t>  </a:t>
            </a:r>
            <a:r>
              <a:rPr lang="en-US" dirty="0" smtClean="0"/>
              <a:t>A </a:t>
            </a:r>
            <a:r>
              <a:rPr lang="en-US" dirty="0"/>
              <a:t>routing algorithm is needed to calculate shortest paths to all group members.</a:t>
            </a:r>
            <a:endParaRPr lang="en-US" dirty="0" smtClean="0"/>
          </a:p>
          <a:p>
            <a:endParaRPr lang="en-US" b="1" dirty="0" smtClean="0"/>
          </a:p>
          <a:p>
            <a:r>
              <a:rPr lang="en-US" b="1" dirty="0" smtClean="0"/>
              <a:t>7.</a:t>
            </a:r>
            <a:r>
              <a:rPr lang="en-US" b="0" baseline="0" dirty="0" smtClean="0"/>
              <a:t>  </a:t>
            </a:r>
            <a:r>
              <a:rPr lang="en-US" dirty="0" smtClean="0"/>
              <a:t>Each </a:t>
            </a:r>
            <a:r>
              <a:rPr lang="en-US" dirty="0"/>
              <a:t>router must determine multicast routing paths on the basis of both source and destination addresses.</a:t>
            </a:r>
          </a:p>
          <a:p>
            <a:r>
              <a:rPr lang="en-US" dirty="0"/>
              <a:t> </a:t>
            </a:r>
          </a:p>
          <a:p>
            <a:r>
              <a:rPr lang="en-US" dirty="0"/>
              <a:t>	</a:t>
            </a:r>
          </a:p>
        </p:txBody>
      </p:sp>
    </p:spTree>
    <p:extLst>
      <p:ext uri="{BB962C8B-B14F-4D97-AF65-F5344CB8AC3E}">
        <p14:creationId xmlns:p14="http://schemas.microsoft.com/office/powerpoint/2010/main" val="3964384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41398E7-6F5D-F346-AF7B-055E1B1C5ABF}" type="slidenum">
              <a:rPr lang="en-US"/>
              <a:pPr/>
              <a:t>12</a:t>
            </a:fld>
            <a:endParaRPr lang="en-US" dirty="0"/>
          </a:p>
        </p:txBody>
      </p:sp>
      <p:sp>
        <p:nvSpPr>
          <p:cNvPr id="76803" name="Rectangle 1026"/>
          <p:cNvSpPr>
            <a:spLocks noGrp="1" noRot="1" noChangeAspect="1" noChangeArrowheads="1" noTextEdit="1"/>
          </p:cNvSpPr>
          <p:nvPr>
            <p:ph type="sldImg"/>
          </p:nvPr>
        </p:nvSpPr>
        <p:spPr>
          <a:ln/>
        </p:spPr>
      </p:sp>
      <p:sp>
        <p:nvSpPr>
          <p:cNvPr id="76804" name="Rectangle 1027"/>
          <p:cNvSpPr>
            <a:spLocks noGrp="1" noChangeArrowheads="1"/>
          </p:cNvSpPr>
          <p:nvPr>
            <p:ph type="body" idx="1"/>
          </p:nvPr>
        </p:nvSpPr>
        <p:spPr>
          <a:noFill/>
          <a:ln/>
        </p:spPr>
        <p:txBody>
          <a:bodyPr/>
          <a:lstStyle/>
          <a:p>
            <a:r>
              <a:rPr lang="en-US" dirty="0"/>
              <a:t>The last point is a subtle consequence of the use of multicast addresses. To illustrate the point, consider again</a:t>
            </a:r>
            <a:r>
              <a:rPr lang="en-US" dirty="0" smtClean="0"/>
              <a:t> Figure 21.1</a:t>
            </a:r>
            <a:r>
              <a:rPr lang="en-US" dirty="0"/>
              <a:t>. If the multicast server transmits a unicast packet addressed to a host on network N5, the packet is forwarded by router D to C, which then forwards the packet to E. Similarly, a packet addressed to a host on network N3 is forwarded by D to B. But now suppose that the server transmits a packet with a multicast address that includes hosts on N3, N5, and N6. As we have discussed, D makes two copies of the packet and sends one to B and one to C. What will C do when it receives a packet with such a multicast address? C knows that this packet is intended for networks N3, N5, and N6. A simple-minded approach would be for C to calculate the shortest path to each of these three networks. This produces the shortest-path spanning tree shown in</a:t>
            </a:r>
            <a:r>
              <a:rPr lang="en-US" dirty="0" smtClean="0"/>
              <a:t> Figure 21.3</a:t>
            </a:r>
            <a:r>
              <a:rPr lang="en-US" dirty="0"/>
              <a:t>. As a result, C sends two copies of the packet out over N4, one intended for N5 and one intended for N6. But it also sends a copy of the packet to B for delivery on N3. Thus B will receive two copies of the packet, one from D and one from C. This is clearly not what was intended by the host on N1 when it launched the packet.</a:t>
            </a:r>
          </a:p>
          <a:p>
            <a:r>
              <a:rPr lang="en-US" dirty="0" smtClean="0"/>
              <a:t>	</a:t>
            </a:r>
          </a:p>
          <a:p>
            <a:r>
              <a:rPr lang="en-US" dirty="0" smtClean="0"/>
              <a:t>To </a:t>
            </a:r>
            <a:r>
              <a:rPr lang="en-US" dirty="0"/>
              <a:t>avoid unnecessary duplication of packets, each router must route packets on the basis of both source and multicast destination. When C receives a packet intended for the multicast group from a source on N1, it must calculate the spanning tree with N1 as the root (shown in Figure</a:t>
            </a:r>
            <a:r>
              <a:rPr lang="en-US" dirty="0" smtClean="0"/>
              <a:t> 21.2a</a:t>
            </a:r>
            <a:r>
              <a:rPr lang="en-US" dirty="0"/>
              <a:t>) and route on the basis of that spanning tree.</a:t>
            </a:r>
          </a:p>
          <a:p>
            <a:endParaRPr lang="en-US" dirty="0"/>
          </a:p>
          <a:p>
            <a:endParaRPr lang="en-US" dirty="0"/>
          </a:p>
          <a:p>
            <a:endParaRPr lang="en-US" dirty="0"/>
          </a:p>
        </p:txBody>
      </p:sp>
    </p:spTree>
    <p:extLst>
      <p:ext uri="{BB962C8B-B14F-4D97-AF65-F5344CB8AC3E}">
        <p14:creationId xmlns:p14="http://schemas.microsoft.com/office/powerpoint/2010/main" val="35409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55F849B8-BF27-1741-8ACB-D19811FF2D7E}" type="slidenum">
              <a:rPr lang="en-US"/>
              <a:pPr/>
              <a:t>13</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dirty="0"/>
              <a:t>IGMP, defined in RFC 3376, is used by hosts and routers to exchange multicast group membership information over a LAN. IGMP takes advantage of the broadcast nature of a LAN to provide an efficient technique for the exchange of information among multiple hosts and routers. In general, IGMP supports two principal operations:</a:t>
            </a:r>
          </a:p>
          <a:p>
            <a:r>
              <a:rPr lang="en-US" dirty="0"/>
              <a:t> </a:t>
            </a:r>
            <a:endParaRPr lang="en-US" dirty="0" smtClean="0"/>
          </a:p>
          <a:p>
            <a:r>
              <a:rPr lang="en-US" b="1" dirty="0" smtClean="0"/>
              <a:t>1.</a:t>
            </a:r>
            <a:r>
              <a:rPr lang="en-US" b="1" baseline="0" dirty="0" smtClean="0"/>
              <a:t>  </a:t>
            </a:r>
            <a:r>
              <a:rPr lang="en-US" dirty="0" smtClean="0"/>
              <a:t>Hosts </a:t>
            </a:r>
            <a:r>
              <a:rPr lang="en-US" dirty="0"/>
              <a:t>send messages to routers to subscribe to and unsubscribe from a multicast group defined by a given multicast address.</a:t>
            </a:r>
          </a:p>
          <a:p>
            <a:r>
              <a:rPr lang="en-US" dirty="0" smtClean="0"/>
              <a:t>	</a:t>
            </a:r>
          </a:p>
          <a:p>
            <a:r>
              <a:rPr lang="en-US" b="1" dirty="0" smtClean="0"/>
              <a:t>2.</a:t>
            </a:r>
            <a:r>
              <a:rPr lang="en-US" b="1" baseline="0" dirty="0" smtClean="0"/>
              <a:t>  </a:t>
            </a:r>
            <a:r>
              <a:rPr lang="en-US" dirty="0" smtClean="0"/>
              <a:t>Routers </a:t>
            </a:r>
            <a:r>
              <a:rPr lang="en-US" dirty="0"/>
              <a:t>periodically check which multicast groups are of interest to which hosts.</a:t>
            </a:r>
          </a:p>
          <a:p>
            <a:endParaRPr lang="en-US" dirty="0">
              <a:latin typeface="Times" pitchFamily="-110" charset="0"/>
            </a:endParaRPr>
          </a:p>
        </p:txBody>
      </p:sp>
    </p:spTree>
    <p:extLst>
      <p:ext uri="{BB962C8B-B14F-4D97-AF65-F5344CB8AC3E}">
        <p14:creationId xmlns:p14="http://schemas.microsoft.com/office/powerpoint/2010/main" val="143541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One key driving factor is the increasingly widespread use of server virtualization.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essence, server virtualization masks server resources, including the number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identity of individual physical servers, processors, and operating systems, from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 users. This makes it possible to partition a single machine into multiple independent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servers, conserving hardware resources. It also makes it possible to quickly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migrate a server from one machine to another for load balancing or for dynamic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switchover in the case of machine failure. Server virtualization has become a central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element in dealing with “big data” applications and in implementing cloud computing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infrastructures. But it creates problems with traditional network architectures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see [LAYL10]). One problem is configuring virtual LANs. Network managers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need to make sure the VLAN used by the virtual machine (VM) is assigned 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same switch port as the physical server running the VM. But with the VM being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movable, it is necessary to reconfigure the VLAN every time that a virtual server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moved. In general terms, to match the flexibility of server virtualization,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manager needs to be able to dynamically add, drop, and change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resources and profiles. This is difficult to do with conventional network switches,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the control logic for each switch is collocated with the switching logic.</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effect of server virtualization is that traffic flows differ substantially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traditional client/server model. Typically, there is a considerable amount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traffic among virtual servers, for such purposes as maintaining consistent images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of database and invoking security functions such as access control. These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serverto</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 flows change in location and intensity over time, demanding a flexible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approach to managing network resources.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factor leading to the need for rapid response in allocating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resources is the increasing use by employees of mobile devices, such as smartphones,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tablets, and notebooks to access enterprise resources. Network managers must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able to respond to rapidly changing resource,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security requirements.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Existing network infrastructures can respond to changing requirements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management of traffic flows, providing differentiated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levels and security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levels for individual flows, but the process can be very time consuming if the enterprise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is large and/or involves network devices from multiple vendors.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manager must configure each vendor’s equipment separately, and adjust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performance and security parameters on a per-session, per-application basis. In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large enterprise, every time a new virtual machine is brought up, it can take hours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even days for network managers to do the necessary reconfiguration [ONF12].</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state of affairs has been compared to the mainframe era of computing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[DELL12]. In the era of the mainframe, applications, the operating system,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hardware were vertically integrated and provided by a single vendor. All of these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ingredients were proprietary and closed, leading to slow innovation. Today, most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computer platforms use the x86 instruction set and a variety of operating systems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(Windows, Linux, Mac OS) run on top of the hardware. The OS provides APIs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enable outside providers to develop applications, leading to rapid innovation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deployment. In a similar fashion, commercial networking devices have proprietary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features and specialized control planes and hardware, all vertically integrated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the switch. As will be seen, the SDN architecture and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standard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provide an open architecture in which control functionality is separated from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device, and placed in accessible control servers. This enables the underlying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infrastructure to be abstracted for applications and network services, which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treat the network as a logical entity.</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14</a:t>
            </a:fld>
            <a:endParaRPr lang="en-US" dirty="0"/>
          </a:p>
        </p:txBody>
      </p:sp>
    </p:spTree>
    <p:extLst>
      <p:ext uri="{BB962C8B-B14F-4D97-AF65-F5344CB8AC3E}">
        <p14:creationId xmlns:p14="http://schemas.microsoft.com/office/powerpoint/2010/main" val="204904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Figure 21.6 illustrates the logical structure of an SDN. A central controller performs</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all complex functionality, including routing, naming, policy declaration, and security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checks. This constitutes the SDN control plane , and consists of one or more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SDN servers.</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SDN controller defines the data flows that occur in the SDN data plane .</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Each flow through the network must first get permission from the controller, which</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verifies that the communication is permissible by the network policy. If the controller</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allows a flow, it computes a route for the flow to take, and adds an entry for</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that flow in each of the switches along the path. With all complex function subsumed</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by the controller, switches simply manage flow tables whose entries can only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be populated by the controller. Communication between the controller and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switches uses a standardized protocol and API. Most commonly this interface is the</a:t>
            </a:r>
          </a:p>
          <a:p>
            <a:r>
              <a:rPr lang="en-US" sz="1200" b="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specification, discussed in the next section.</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SDN architecture is remarkably flexible; it can operate with different</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types of switches and at different protocol layers. SDN controllers and switches can</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be implemented for Ethernet switches (layer 2), Internet routers (layer 3), transport</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(layer 4) switching, or application-layer switching and routing. SDN relies on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common functions found on networking devices, which essentially involves forwarding</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packets based on some form of flow definition. In an SDN architecture, a</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switch performs the following functions:</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1. The switch encapsulates and forwards a flow’s first packet to an SDN controller,</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enabling the controller to decide whether the flow should be added to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switch’s flow table.</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2. The switch forwards incoming packets out the appropriate port based on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flow table. The flow table may include priority information dictated by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controller.</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3. The switch can drop packets on a particular flow, temporarily or permanently,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as dictated by the controller. Packet dropping can be used for security purposes,</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curbing denial-of-service attacks, or traffic management requirements.</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In simple terms, the SDN controller manages the forwarding state of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switches in the SDN. This management is done through a vendor-neutral API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allows the controller to address a wide variety of operator requirements without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changing any of the lower-level aspects of the network, including topology.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the decoupling of the control and data planes, SDN enables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deal with a single abstracted network device, without concern for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details of how the device operates. Network applications see a single API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controller. Thus it is possible to quickly create and deploy new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orchestrate network traffic flow to meet specific enterprise requirements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performance or security.</a:t>
            </a:r>
            <a:endParaRPr lang="en-US" b="0"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15</a:t>
            </a:fld>
            <a:endParaRPr lang="en-US" dirty="0"/>
          </a:p>
        </p:txBody>
      </p:sp>
    </p:spTree>
    <p:extLst>
      <p:ext uri="{BB962C8B-B14F-4D97-AF65-F5344CB8AC3E}">
        <p14:creationId xmlns:p14="http://schemas.microsoft.com/office/powerpoint/2010/main" val="3757152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a large enterprise network, the deployment of a single controller to manage 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 devices would prove unwieldy or undesirable. A more likely scenario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the operator of a large enterprise or carrier network divides the whole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into a number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nonoverlapping</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SDN domains (Figure 21.7).</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16</a:t>
            </a:fld>
            <a:endParaRPr lang="en-US" dirty="0"/>
          </a:p>
        </p:txBody>
      </p:sp>
    </p:spTree>
    <p:extLst>
      <p:ext uri="{BB962C8B-B14F-4D97-AF65-F5344CB8AC3E}">
        <p14:creationId xmlns:p14="http://schemas.microsoft.com/office/powerpoint/2010/main" val="2164272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Reasons for using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SDN domains include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Scalability:  The number of devices an SDN controller can feasibly manage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limited. Thus, a reasonably large network may need to deploy multiple SDN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controllers.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Privacy:  A carrier may choose to implement different privacy policies in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SDN domains. For example, an SDN domain may be dedicated to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set of customers who implement their own highly customized privacy policies,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requiring that some networking information in this domain (e.g.,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topology) should not be disclosed to an external entity.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Incremental deployment:  A carrier’s network may consist of portions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legacy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nonlegacy</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infrastructure. Dividing the network into multiple,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individually manageable SDN domains allows for flexible incremental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deployment.</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17</a:t>
            </a:fld>
            <a:endParaRPr lang="en-US" dirty="0"/>
          </a:p>
        </p:txBody>
      </p:sp>
    </p:spTree>
    <p:extLst>
      <p:ext uri="{BB962C8B-B14F-4D97-AF65-F5344CB8AC3E}">
        <p14:creationId xmlns:p14="http://schemas.microsoft.com/office/powerpoint/2010/main" val="1292836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existence of multiple domains creates a requirement for individual controllers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communicate with each other via a standardized protocol, to exchange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routing information. IETF is currently working on developing a protocol, called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SDNi</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interfacing SDN domain controllers.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SDNi</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functionality includes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Coordinate flow setup originated by applications, containing information such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path requirement,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service level agreements across multiple SDN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domains.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Exchange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reachability</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information to facilitate inter-SDN routing. This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allow a single flow to traverse multiple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SDNs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have each controller select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most appropriate path when multiple such paths are available.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message types for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SDNi</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tentatively include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Reachability</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update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Flow setup/tear-down/update request (including application capability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requirement such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data rate, latency, etc.)</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Capability update (including network-related capabilities, such as data rate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system and software capabilities available inside the domain)</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18</a:t>
            </a:fld>
            <a:endParaRPr lang="en-US" dirty="0"/>
          </a:p>
        </p:txBody>
      </p:sp>
    </p:spTree>
    <p:extLst>
      <p:ext uri="{BB962C8B-B14F-4D97-AF65-F5344CB8AC3E}">
        <p14:creationId xmlns:p14="http://schemas.microsoft.com/office/powerpoint/2010/main" val="2529522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To turn the concept of SND into practical implementation, two requirements must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met. First, there must be a common logical architecture in all switches, routers,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other network devices to be managed by an SDN controller. This logical architecture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may be implemented in different ways on different vendor equipment and in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types of network devices, so long as the SDN controller sees a uniform logical switch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functionality. Second, a standard, secure protocol is needed between the SDN controller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 network device. Both of these requirements are addressed by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is both a protocol between SDN controllers and network devices and a specification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logical structure of the network switch functionality.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defined in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Switch Specification , published by the Open 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Foundation (ONF). ONF is a consortium of software providers, content delivery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networking equipment vendors whose purpose is to promote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softwaredefined</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section is based on the current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specification, Version 1.3.0,</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June 25, 2012. The original specification, 1.0, was developed at Stanford University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was widely implemented.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1.2 was the first release from ONF after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inheriting the project from Stanford.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1.3 significantly expands the functionality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specification. Version 1.3 is likely to become the stable base upon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which future commercial implementations for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will be built. ONF intends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this version to be a stable target for chip and software vendors, so little if any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change is planned for the foreseeable future [KERN12].</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19</a:t>
            </a:fld>
            <a:endParaRPr lang="en-US" dirty="0"/>
          </a:p>
        </p:txBody>
      </p:sp>
    </p:spTree>
    <p:extLst>
      <p:ext uri="{BB962C8B-B14F-4D97-AF65-F5344CB8AC3E}">
        <p14:creationId xmlns:p14="http://schemas.microsoft.com/office/powerpoint/2010/main" val="23949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21.8 illustrates the basic structure of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environment.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SDN controller communicates with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-compatible switches using the</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running over the Secure Sockets Layer (SSL). Each switch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connects to other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switches and, possibly, to end-user devices that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sources and destinations of packet flows. Within each switch, a series of tables,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typically implemented in hardware or firmware, are used to manage the flows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 through the switch.</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20</a:t>
            </a:fld>
            <a:endParaRPr lang="en-US" dirty="0"/>
          </a:p>
        </p:txBody>
      </p:sp>
    </p:spTree>
    <p:extLst>
      <p:ext uri="{BB962C8B-B14F-4D97-AF65-F5344CB8AC3E}">
        <p14:creationId xmlns:p14="http://schemas.microsoft.com/office/powerpoint/2010/main" val="50273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This chapter begins with a discussion of multicasting. Next we look at a new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approach to managing Internet traffic known as software-defined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(SDN), and the related protocol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chapter then introduces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topic of Mobile IP. Refer to Figure 21.8 to see the position within the TCP/IP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suite of the protocols discussed in this chapter.</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2364753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r>
              <a:rPr lang="en-US" dirty="0"/>
              <a:t>In response to the increasing popularity of palm-top and other mobile computers, Mobile IP was developed to enable computers to maintain Internet connectivity while moving from one Internet attachment point to another. Although Mobile IP can work with wired connections, in which a computer is unplugged from one physical attachment point and plugged into another, it is particularly suited to wireless connections.</a:t>
            </a:r>
          </a:p>
          <a:p>
            <a:r>
              <a:rPr lang="en-US" dirty="0" smtClean="0"/>
              <a:t>	</a:t>
            </a:r>
          </a:p>
          <a:p>
            <a:r>
              <a:rPr lang="en-US" dirty="0" smtClean="0"/>
              <a:t>The </a:t>
            </a:r>
            <a:r>
              <a:rPr lang="en-US" dirty="0"/>
              <a:t>term </a:t>
            </a:r>
            <a:r>
              <a:rPr lang="en-US" i="1" dirty="0"/>
              <a:t>mobile</a:t>
            </a:r>
            <a:r>
              <a:rPr lang="en-US" dirty="0"/>
              <a:t> in this context implies that a user is connected to one or more applications across the Internet, that the user's point of attachment changes dynamically, and that all connections are automatically maintained despite the change. This is in contrast to a user, such as a business traveler, with a portable computer of some sort who arrives at a destination and uses the computer's notebook to dial into an ISP (Internet service provider). In this latter case, the user's Internet connection is terminated each time the user moves and a new connection is initiated when the user dials back in. Each time an Internet connection is established, software in the point of attachment (typically an ISP) is used to obtain a new, temporarily assigned IP address. This temporary IP address is used by the user's correspondent for each application-level connection (e.g., FTP, Web connection). A better term for this kind of use is </a:t>
            </a:r>
            <a:r>
              <a:rPr lang="en-US" i="1" dirty="0"/>
              <a:t>nomadic</a:t>
            </a:r>
            <a:r>
              <a:rPr lang="en-US" dirty="0"/>
              <a:t>.</a:t>
            </a:r>
          </a:p>
          <a:p>
            <a:r>
              <a:rPr lang="en-US" dirty="0" smtClean="0"/>
              <a:t>	</a:t>
            </a:r>
            <a:endParaRPr lang="en-US" dirty="0"/>
          </a:p>
        </p:txBody>
      </p:sp>
      <p:sp>
        <p:nvSpPr>
          <p:cNvPr id="110596" name="Slide Number Placeholder 3"/>
          <p:cNvSpPr>
            <a:spLocks noGrp="1"/>
          </p:cNvSpPr>
          <p:nvPr>
            <p:ph type="sldNum" sz="quarter" idx="5"/>
          </p:nvPr>
        </p:nvSpPr>
        <p:spPr>
          <a:noFill/>
        </p:spPr>
        <p:txBody>
          <a:bodyPr/>
          <a:lstStyle/>
          <a:p>
            <a:fld id="{A225DDA9-944A-A248-872F-B8465D237FFC}" type="slidenum">
              <a:rPr lang="en-US"/>
              <a:pPr/>
              <a:t>21</a:t>
            </a:fld>
            <a:endParaRPr lang="en-US" dirty="0"/>
          </a:p>
        </p:txBody>
      </p:sp>
    </p:spTree>
    <p:extLst>
      <p:ext uri="{BB962C8B-B14F-4D97-AF65-F5344CB8AC3E}">
        <p14:creationId xmlns:p14="http://schemas.microsoft.com/office/powerpoint/2010/main" val="304575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p:spPr>
        <p:txBody>
          <a:bodyPr/>
          <a:lstStyle/>
          <a:p>
            <a:r>
              <a:rPr lang="en-US" dirty="0" smtClean="0"/>
              <a:t>As </a:t>
            </a:r>
            <a:r>
              <a:rPr lang="en-US" dirty="0"/>
              <a:t>was described earlier in this chapter, routers make use of the IP address in an IP datagram to perform routing. In particular, the </a:t>
            </a:r>
            <a:r>
              <a:rPr lang="en-US" b="1" dirty="0"/>
              <a:t>network portion</a:t>
            </a:r>
            <a:r>
              <a:rPr lang="en-US" dirty="0"/>
              <a:t> of an IP address (Figure </a:t>
            </a:r>
            <a:r>
              <a:rPr lang="en-US" dirty="0" smtClean="0"/>
              <a:t>14.6</a:t>
            </a:r>
            <a:r>
              <a:rPr lang="en-US" dirty="0"/>
              <a:t>) is used by routers to move a datagram from the source computer to the network to which the target computer is attached. Then the final router on the path, which is attached to the same network as the target computer, uses the </a:t>
            </a:r>
            <a:r>
              <a:rPr lang="en-US" b="1" dirty="0"/>
              <a:t>host portion</a:t>
            </a:r>
            <a:r>
              <a:rPr lang="en-US" dirty="0"/>
              <a:t> of the IP address to deliver the IP datagram to the destination. Further, this IP address is known to the next higher layer in the protocol architecture (Figure </a:t>
            </a:r>
            <a:r>
              <a:rPr lang="en-US" dirty="0" smtClean="0"/>
              <a:t>14.1</a:t>
            </a:r>
            <a:r>
              <a:rPr lang="en-US" dirty="0"/>
              <a:t>). In particular, most applications over the Internet are supported by TCP connections. When a TCP connection is set up, the TCP entity on each side of the connection knows the IP address of the correspondent host. When a TCP segment is handed down to the IP layer for delivery, TCP provides the IP address, and IP creates an IP datagram with that IP address in the IP header and sends the datagram out for routing and delivery. However, with a mobile host, the IP address may change while one or more TCP connections are active.</a:t>
            </a:r>
          </a:p>
          <a:p>
            <a:endParaRPr lang="en-US" dirty="0"/>
          </a:p>
        </p:txBody>
      </p:sp>
      <p:sp>
        <p:nvSpPr>
          <p:cNvPr id="111620" name="Slide Number Placeholder 3"/>
          <p:cNvSpPr>
            <a:spLocks noGrp="1"/>
          </p:cNvSpPr>
          <p:nvPr>
            <p:ph type="sldNum" sz="quarter" idx="5"/>
          </p:nvPr>
        </p:nvSpPr>
        <p:spPr>
          <a:noFill/>
        </p:spPr>
        <p:txBody>
          <a:bodyPr/>
          <a:lstStyle/>
          <a:p>
            <a:fld id="{B6960B10-69B8-6245-9881-FC342F39BD06}" type="slidenum">
              <a:rPr lang="en-US"/>
              <a:pPr/>
              <a:t>22</a:t>
            </a:fld>
            <a:endParaRPr lang="en-US" dirty="0"/>
          </a:p>
        </p:txBody>
      </p:sp>
    </p:spTree>
    <p:extLst>
      <p:ext uri="{BB962C8B-B14F-4D97-AF65-F5344CB8AC3E}">
        <p14:creationId xmlns:p14="http://schemas.microsoft.com/office/powerpoint/2010/main" val="384062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p:spPr>
        <p:txBody>
          <a:bodyPr/>
          <a:lstStyle/>
          <a:p>
            <a:r>
              <a:rPr lang="en-US" dirty="0" smtClean="0"/>
              <a:t>Figure 21.10 </a:t>
            </a:r>
            <a:r>
              <a:rPr lang="en-US" dirty="0"/>
              <a:t>shows in general terms how Mobile IP deals with the problem of dynamic IP addresses. A mobile node is assigned to a particular network, known as its </a:t>
            </a:r>
            <a:r>
              <a:rPr lang="en-US" b="1" dirty="0"/>
              <a:t>home network</a:t>
            </a:r>
            <a:r>
              <a:rPr lang="en-US" dirty="0"/>
              <a:t>. Its IP address on that network, known as its </a:t>
            </a:r>
            <a:r>
              <a:rPr lang="en-US" b="1" dirty="0"/>
              <a:t>home address</a:t>
            </a:r>
            <a:r>
              <a:rPr lang="en-US" dirty="0"/>
              <a:t>, is static. When the mobile node moves its attachment point to another network, that network is considered a </a:t>
            </a:r>
            <a:r>
              <a:rPr lang="en-US" b="1" dirty="0"/>
              <a:t>foreign network</a:t>
            </a:r>
            <a:r>
              <a:rPr lang="en-US" dirty="0"/>
              <a:t> for this host. Once the mobile node is reattached, it makes its presence known by registering with a network node, typically a router, on the foreign network known as a </a:t>
            </a:r>
            <a:r>
              <a:rPr lang="en-US" b="1" dirty="0"/>
              <a:t>foreign agent</a:t>
            </a:r>
            <a:r>
              <a:rPr lang="en-US" dirty="0"/>
              <a:t>. The mobile node then communicates with a similar agent on the user's home network, known as a </a:t>
            </a:r>
            <a:r>
              <a:rPr lang="en-US" b="1" dirty="0"/>
              <a:t>home agent</a:t>
            </a:r>
            <a:r>
              <a:rPr lang="en-US" dirty="0"/>
              <a:t>, giving the home agent the </a:t>
            </a:r>
            <a:r>
              <a:rPr lang="en-US" b="1" dirty="0"/>
              <a:t>care-of address</a:t>
            </a:r>
            <a:r>
              <a:rPr lang="en-US" dirty="0"/>
              <a:t> of the mobile node; the care-of address identifies the foreign agent's location. Typically, one or more routers on a network will implement the roles of both home and foreign agents.</a:t>
            </a:r>
          </a:p>
        </p:txBody>
      </p:sp>
      <p:sp>
        <p:nvSpPr>
          <p:cNvPr id="112644" name="Slide Number Placeholder 3"/>
          <p:cNvSpPr>
            <a:spLocks noGrp="1"/>
          </p:cNvSpPr>
          <p:nvPr>
            <p:ph type="sldNum" sz="quarter" idx="5"/>
          </p:nvPr>
        </p:nvSpPr>
        <p:spPr>
          <a:noFill/>
        </p:spPr>
        <p:txBody>
          <a:bodyPr/>
          <a:lstStyle/>
          <a:p>
            <a:fld id="{55E59FF5-8ED8-6A44-9094-A9FA375BDF12}" type="slidenum">
              <a:rPr lang="en-US"/>
              <a:pPr/>
              <a:t>23</a:t>
            </a:fld>
            <a:endParaRPr lang="en-US" dirty="0"/>
          </a:p>
        </p:txBody>
      </p:sp>
    </p:spTree>
    <p:extLst>
      <p:ext uri="{BB962C8B-B14F-4D97-AF65-F5344CB8AC3E}">
        <p14:creationId xmlns:p14="http://schemas.microsoft.com/office/powerpoint/2010/main" val="744788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p:spPr>
        <p:txBody>
          <a:bodyPr/>
          <a:lstStyle/>
          <a:p>
            <a:r>
              <a:rPr lang="en-US" dirty="0"/>
              <a:t>To support the operations illustrated in</a:t>
            </a:r>
            <a:r>
              <a:rPr lang="en-US" dirty="0" smtClean="0"/>
              <a:t> Figure 21.10</a:t>
            </a:r>
            <a:r>
              <a:rPr lang="en-US" dirty="0"/>
              <a:t>, Mobile IP includes three basic capabilities:</a:t>
            </a:r>
          </a:p>
          <a:p>
            <a:r>
              <a:rPr lang="en-US" dirty="0"/>
              <a:t> </a:t>
            </a:r>
          </a:p>
          <a:p>
            <a:r>
              <a:rPr lang="en-US" b="1" dirty="0"/>
              <a:t>Discovery: </a:t>
            </a:r>
            <a:r>
              <a:rPr lang="en-US" dirty="0"/>
              <a:t>A mobile node uses a discovery procedure to identify prospective home agents and foreign agents.</a:t>
            </a:r>
            <a:endParaRPr lang="en-US" dirty="0" smtClean="0"/>
          </a:p>
          <a:p>
            <a:endParaRPr lang="en-US" b="1" dirty="0" smtClean="0"/>
          </a:p>
          <a:p>
            <a:r>
              <a:rPr lang="en-US" b="1" dirty="0" smtClean="0"/>
              <a:t>Registration</a:t>
            </a:r>
            <a:r>
              <a:rPr lang="en-US" b="1" dirty="0"/>
              <a:t>: </a:t>
            </a:r>
            <a:r>
              <a:rPr lang="en-US" dirty="0"/>
              <a:t>A mobile node uses an authenticated registration procedure to inform its home agent of its care-of address.</a:t>
            </a:r>
            <a:endParaRPr lang="en-US" dirty="0" smtClean="0"/>
          </a:p>
          <a:p>
            <a:endParaRPr lang="en-US" b="1" dirty="0" smtClean="0"/>
          </a:p>
          <a:p>
            <a:r>
              <a:rPr lang="en-US" b="1" dirty="0" smtClean="0"/>
              <a:t>Tunneling</a:t>
            </a:r>
            <a:r>
              <a:rPr lang="en-US" b="1" dirty="0"/>
              <a:t>:</a:t>
            </a:r>
            <a:r>
              <a:rPr lang="en-US" dirty="0"/>
              <a:t> Tunneling is used to forward IP datagrams from a home address to a care-of address.</a:t>
            </a:r>
          </a:p>
          <a:p>
            <a:endParaRPr lang="en-US" dirty="0"/>
          </a:p>
        </p:txBody>
      </p:sp>
      <p:sp>
        <p:nvSpPr>
          <p:cNvPr id="113668" name="Slide Number Placeholder 3"/>
          <p:cNvSpPr>
            <a:spLocks noGrp="1"/>
          </p:cNvSpPr>
          <p:nvPr>
            <p:ph type="sldNum" sz="quarter" idx="5"/>
          </p:nvPr>
        </p:nvSpPr>
        <p:spPr>
          <a:noFill/>
        </p:spPr>
        <p:txBody>
          <a:bodyPr/>
          <a:lstStyle/>
          <a:p>
            <a:fld id="{55AF35AA-4E97-A44A-8757-BA1A65B7A635}" type="slidenum">
              <a:rPr lang="en-US"/>
              <a:pPr/>
              <a:t>24</a:t>
            </a:fld>
            <a:endParaRPr lang="en-US" dirty="0"/>
          </a:p>
        </p:txBody>
      </p:sp>
    </p:spTree>
    <p:extLst>
      <p:ext uri="{BB962C8B-B14F-4D97-AF65-F5344CB8AC3E}">
        <p14:creationId xmlns:p14="http://schemas.microsoft.com/office/powerpoint/2010/main" val="2019192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r>
              <a:rPr lang="en-US" dirty="0" smtClean="0"/>
              <a:t>Figure 21.11 </a:t>
            </a:r>
            <a:r>
              <a:rPr lang="en-US" dirty="0"/>
              <a:t>indicates the underlying protocol support for the Mobile IP capability. The registration protocol communicates between an application on the mobile node and an application in the home agent and hence uses a transport-level protocol. Because registration is a simple request-response transaction, the overhead of the connection-oriented TCP is not required, and therefore UDP is used as the transport protocol. Discovery makes use of the existing ICMP (Internet Control Message Protocol) by adding the appropriate extensions to the ICMP header. Finally, tunneling is performed at the IP level.</a:t>
            </a:r>
          </a:p>
          <a:p>
            <a:endParaRPr lang="en-US" dirty="0"/>
          </a:p>
        </p:txBody>
      </p:sp>
      <p:sp>
        <p:nvSpPr>
          <p:cNvPr id="114692" name="Slide Number Placeholder 3"/>
          <p:cNvSpPr>
            <a:spLocks noGrp="1"/>
          </p:cNvSpPr>
          <p:nvPr>
            <p:ph type="sldNum" sz="quarter" idx="5"/>
          </p:nvPr>
        </p:nvSpPr>
        <p:spPr>
          <a:noFill/>
        </p:spPr>
        <p:txBody>
          <a:bodyPr/>
          <a:lstStyle/>
          <a:p>
            <a:fld id="{FCCF37EB-EC2D-4649-A2D5-4CB6FAEEBC21}" type="slidenum">
              <a:rPr lang="en-US"/>
              <a:pPr/>
              <a:t>25</a:t>
            </a:fld>
            <a:endParaRPr lang="en-US" dirty="0"/>
          </a:p>
        </p:txBody>
      </p:sp>
    </p:spTree>
    <p:extLst>
      <p:ext uri="{BB962C8B-B14F-4D97-AF65-F5344CB8AC3E}">
        <p14:creationId xmlns:p14="http://schemas.microsoft.com/office/powerpoint/2010/main" val="3411497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r>
              <a:rPr lang="en-US" dirty="0" smtClean="0"/>
              <a:t>Mobile </a:t>
            </a:r>
            <a:r>
              <a:rPr lang="en-US" dirty="0"/>
              <a:t>IP is specified in a number of RFCs. The basic defining document is RFC 3344. Table</a:t>
            </a:r>
            <a:r>
              <a:rPr lang="en-US" dirty="0" smtClean="0"/>
              <a:t> 21.3 lists </a:t>
            </a:r>
            <a:r>
              <a:rPr lang="en-US" dirty="0"/>
              <a:t>some useful terminology from RFC 3344.</a:t>
            </a:r>
          </a:p>
          <a:p>
            <a:endParaRPr lang="en-US" dirty="0"/>
          </a:p>
        </p:txBody>
      </p:sp>
      <p:sp>
        <p:nvSpPr>
          <p:cNvPr id="115716" name="Slide Number Placeholder 3"/>
          <p:cNvSpPr>
            <a:spLocks noGrp="1"/>
          </p:cNvSpPr>
          <p:nvPr>
            <p:ph type="sldNum" sz="quarter" idx="5"/>
          </p:nvPr>
        </p:nvSpPr>
        <p:spPr>
          <a:noFill/>
        </p:spPr>
        <p:txBody>
          <a:bodyPr/>
          <a:lstStyle/>
          <a:p>
            <a:fld id="{1DD260E7-BE2B-5F42-A09E-7D8F1F91A71D}" type="slidenum">
              <a:rPr lang="en-US"/>
              <a:pPr/>
              <a:t>26</a:t>
            </a:fld>
            <a:endParaRPr lang="en-US" dirty="0"/>
          </a:p>
        </p:txBody>
      </p:sp>
    </p:spTree>
    <p:extLst>
      <p:ext uri="{BB962C8B-B14F-4D97-AF65-F5344CB8AC3E}">
        <p14:creationId xmlns:p14="http://schemas.microsoft.com/office/powerpoint/2010/main" val="976974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pPr>
              <a:lnSpc>
                <a:spcPct val="80000"/>
              </a:lnSpc>
            </a:pPr>
            <a:r>
              <a:rPr lang="en-US" sz="900" dirty="0" smtClean="0"/>
              <a:t>Once </a:t>
            </a:r>
            <a:r>
              <a:rPr lang="en-US" sz="900" dirty="0"/>
              <a:t>a mobile node is registered with a home agent, the home agent must be able to intercept IP datagrams sent to the mobile node's home address so that these datagrams can be forwarded via tunneling. The standard does not mandate a specific technique for this purpose but references ARP (Address Resolution Protocol) as a possible mechanism. The home agent needs to inform other nodes on the same network (the home network) that IP datagrams with a destination address of the mobile node in question should be delivered (at the link level) to this agent. In effect, the home agent steals the identity of the mobile node in order to capture packets destined for that node that are transmitted across the home network.</a:t>
            </a:r>
          </a:p>
          <a:p>
            <a:pPr>
              <a:lnSpc>
                <a:spcPct val="80000"/>
              </a:lnSpc>
            </a:pPr>
            <a:r>
              <a:rPr lang="en-US" sz="900" dirty="0" smtClean="0"/>
              <a:t>	</a:t>
            </a:r>
          </a:p>
          <a:p>
            <a:pPr>
              <a:lnSpc>
                <a:spcPct val="80000"/>
              </a:lnSpc>
            </a:pPr>
            <a:r>
              <a:rPr lang="en-US" sz="900" dirty="0" smtClean="0"/>
              <a:t>For </a:t>
            </a:r>
            <a:r>
              <a:rPr lang="en-US" sz="900" dirty="0"/>
              <a:t>example, suppose that R3 in</a:t>
            </a:r>
            <a:r>
              <a:rPr lang="en-US" sz="900" dirty="0" smtClean="0"/>
              <a:t> Figure 21.12 </a:t>
            </a:r>
            <a:r>
              <a:rPr lang="en-US" sz="900" dirty="0"/>
              <a:t>is acting as the home agent for a mobile node that is attached to a foreign network elsewhere on the Internet. That is, there is a host H whose home network is LAN Z that is now attached to some foreign network. If host D has traffic for H, it will generate an IP datagram with H's home address in the IP destination address field. The IP module in D recognizes that this destination address is on LAN Z and so passes the datagram down to the  link layer with instructions to deliver it to a particular MAC-level address on Z. Prior to this time, R3 has informed the IP layer at D that datagrams destined for that particular address should be sent to R3. Thus, D inserts the MAC address of R3 in the destination MAC address field of the outgoing MAC frame. Similarly, if an IP datagram with the mobile node's home address arrives at router R2, it recognizes that the destination address is on LAN Z and will attempt to deliver the datagram to a MAC-level address on Z. Again, R2 has previously been informed that the MAC-level address it needs corresponds to R3.</a:t>
            </a:r>
          </a:p>
          <a:p>
            <a:pPr>
              <a:lnSpc>
                <a:spcPct val="80000"/>
              </a:lnSpc>
            </a:pPr>
            <a:r>
              <a:rPr lang="en-US" sz="900" dirty="0" smtClean="0"/>
              <a:t>	</a:t>
            </a:r>
          </a:p>
          <a:p>
            <a:pPr>
              <a:lnSpc>
                <a:spcPct val="80000"/>
              </a:lnSpc>
            </a:pPr>
            <a:r>
              <a:rPr lang="en-US" sz="900" dirty="0" smtClean="0"/>
              <a:t>For </a:t>
            </a:r>
            <a:r>
              <a:rPr lang="en-US" sz="900" dirty="0"/>
              <a:t>traffic that is </a:t>
            </a:r>
            <a:r>
              <a:rPr lang="en-US" sz="900" dirty="0" smtClean="0"/>
              <a:t>routed </a:t>
            </a:r>
            <a:r>
              <a:rPr lang="en-US" sz="900" dirty="0"/>
              <a:t>across the Internet and arrives at R3 from the Internet, R3 must simply recognize that for this destination address, the datagram is to be captured and forwarded.</a:t>
            </a:r>
          </a:p>
          <a:p>
            <a:pPr>
              <a:lnSpc>
                <a:spcPct val="80000"/>
              </a:lnSpc>
            </a:pPr>
            <a:r>
              <a:rPr lang="en-US" sz="900" dirty="0" smtClean="0"/>
              <a:t>	</a:t>
            </a:r>
          </a:p>
          <a:p>
            <a:pPr>
              <a:lnSpc>
                <a:spcPct val="80000"/>
              </a:lnSpc>
            </a:pPr>
            <a:r>
              <a:rPr lang="en-US" sz="900" dirty="0" smtClean="0"/>
              <a:t>To </a:t>
            </a:r>
            <a:r>
              <a:rPr lang="en-US" sz="900" dirty="0"/>
              <a:t>forward an IP datagram to a care-of address, the home agent puts the entire IP datagram into an outer IP datagram. This is a form of encapsulation, just as placing an IP header in front of a TCP segment encapsulates the TCP segment in an IP datagram. Three options for encapsulation are allowed for Mobile IP:</a:t>
            </a:r>
          </a:p>
          <a:p>
            <a:pPr>
              <a:lnSpc>
                <a:spcPct val="80000"/>
              </a:lnSpc>
            </a:pPr>
            <a:r>
              <a:rPr lang="en-US" sz="900" dirty="0"/>
              <a:t> </a:t>
            </a:r>
          </a:p>
          <a:p>
            <a:pPr>
              <a:lnSpc>
                <a:spcPct val="80000"/>
              </a:lnSpc>
            </a:pPr>
            <a:r>
              <a:rPr lang="en-US" sz="900" b="1" dirty="0"/>
              <a:t>IP-within-IP encapsulation:</a:t>
            </a:r>
            <a:r>
              <a:rPr lang="en-US" sz="900" dirty="0"/>
              <a:t> This is the simplest approach, defined in RFC 2003.</a:t>
            </a:r>
            <a:endParaRPr lang="en-US" sz="900" dirty="0" smtClean="0"/>
          </a:p>
          <a:p>
            <a:pPr>
              <a:lnSpc>
                <a:spcPct val="80000"/>
              </a:lnSpc>
            </a:pPr>
            <a:endParaRPr lang="en-US" sz="900" b="1" dirty="0" smtClean="0"/>
          </a:p>
          <a:p>
            <a:pPr>
              <a:lnSpc>
                <a:spcPct val="80000"/>
              </a:lnSpc>
            </a:pPr>
            <a:r>
              <a:rPr lang="en-US" sz="900" b="1" dirty="0" smtClean="0"/>
              <a:t>Minimal </a:t>
            </a:r>
            <a:r>
              <a:rPr lang="en-US" sz="900" b="1" dirty="0"/>
              <a:t>encapsulation:</a:t>
            </a:r>
            <a:r>
              <a:rPr lang="en-US" sz="900" dirty="0"/>
              <a:t> This approach involves fewer fields, defined in RFC 2004.</a:t>
            </a:r>
            <a:endParaRPr lang="en-US" sz="900" dirty="0" smtClean="0"/>
          </a:p>
          <a:p>
            <a:pPr>
              <a:lnSpc>
                <a:spcPct val="80000"/>
              </a:lnSpc>
            </a:pPr>
            <a:endParaRPr lang="en-US" sz="900" b="1" dirty="0" smtClean="0"/>
          </a:p>
          <a:p>
            <a:pPr>
              <a:lnSpc>
                <a:spcPct val="80000"/>
              </a:lnSpc>
            </a:pPr>
            <a:r>
              <a:rPr lang="en-US" sz="900" b="1" dirty="0" smtClean="0"/>
              <a:t>Generic </a:t>
            </a:r>
            <a:r>
              <a:rPr lang="en-US" sz="900" b="1" dirty="0"/>
              <a:t>routing encapsulation (GRE):</a:t>
            </a:r>
            <a:r>
              <a:rPr lang="en-US" sz="900" dirty="0"/>
              <a:t> This is a generic encapsulation procedure that was developed prior to the development of Mobile IP, defined in RFC 1701.</a:t>
            </a:r>
          </a:p>
          <a:p>
            <a:pPr>
              <a:lnSpc>
                <a:spcPct val="80000"/>
              </a:lnSpc>
            </a:pPr>
            <a:endParaRPr lang="en-US" sz="900" dirty="0"/>
          </a:p>
        </p:txBody>
      </p:sp>
      <p:sp>
        <p:nvSpPr>
          <p:cNvPr id="124932" name="Slide Number Placeholder 3"/>
          <p:cNvSpPr>
            <a:spLocks noGrp="1"/>
          </p:cNvSpPr>
          <p:nvPr>
            <p:ph type="sldNum" sz="quarter" idx="5"/>
          </p:nvPr>
        </p:nvSpPr>
        <p:spPr>
          <a:noFill/>
        </p:spPr>
        <p:txBody>
          <a:bodyPr/>
          <a:lstStyle/>
          <a:p>
            <a:fld id="{A1D0C448-9BBE-DF46-9F80-1382E50E58B9}" type="slidenum">
              <a:rPr lang="en-US"/>
              <a:pPr/>
              <a:t>27</a:t>
            </a:fld>
            <a:endParaRPr lang="en-US" dirty="0"/>
          </a:p>
        </p:txBody>
      </p:sp>
    </p:spTree>
    <p:extLst>
      <p:ext uri="{BB962C8B-B14F-4D97-AF65-F5344CB8AC3E}">
        <p14:creationId xmlns:p14="http://schemas.microsoft.com/office/powerpoint/2010/main" val="1112924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With this approach, the entire IP datagram becomes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payload in a new IP datagram (Figure 21.13a). The inner, original IP header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unchanged except to decrement Time to Live (TTL) by 1. The outer header is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full IP header. Two fields (indicated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unshaded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the figure) are copied from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inner header: The version number is 4, which is the protocol identifier for IPv4,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type of service requested for the outer IP datagram is the same as that requested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the inner IP datagram.</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inner IP header, the source address refers to the host that is sending the original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datagram, and the destination address is the home address of the intended recipient.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outer IP header, the source and destination addresses refer to the entry and exit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points of the tunnel. Thus, the source address typically is the IP address of the home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agent, and the destination address is the care-of address for the intended destination.</a:t>
            </a:r>
            <a:endParaRPr lang="en-US" dirty="0"/>
          </a:p>
        </p:txBody>
      </p:sp>
      <p:sp>
        <p:nvSpPr>
          <p:cNvPr id="125956" name="Slide Number Placeholder 3"/>
          <p:cNvSpPr>
            <a:spLocks noGrp="1"/>
          </p:cNvSpPr>
          <p:nvPr>
            <p:ph type="sldNum" sz="quarter" idx="5"/>
          </p:nvPr>
        </p:nvSpPr>
        <p:spPr>
          <a:noFill/>
        </p:spPr>
        <p:txBody>
          <a:bodyPr/>
          <a:lstStyle/>
          <a:p>
            <a:fld id="{4E52E430-0FE2-9F47-9046-A62CE5D78BC0}" type="slidenum">
              <a:rPr lang="en-US"/>
              <a:pPr/>
              <a:t>28</a:t>
            </a:fld>
            <a:endParaRPr lang="en-US" dirty="0"/>
          </a:p>
        </p:txBody>
      </p:sp>
    </p:spTree>
    <p:extLst>
      <p:ext uri="{BB962C8B-B14F-4D97-AF65-F5344CB8AC3E}">
        <p14:creationId xmlns:p14="http://schemas.microsoft.com/office/powerpoint/2010/main" val="2990641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Minimal encapsulation results in less overhead and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used if the mobile node, home agent, and foreign agent all agree to do so. With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minimal encapsulation, the new header is inserted between the original IP header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 original IP payload (Figure 21.13b). It includes the following fields: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Copied from the protocol field in the original IP header. This field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identifies the protocol type of the original IP payload and thus identifies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type of header that begins the original IP payload.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  If 0, the original source address is not present, and the length of this header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8 octets. If 1, the original source address is present, and the length of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is 12 octets.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Header Checksum:  Computed over all the fields of this header.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Original Destination Address:  Copied from the destination address field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original IP header.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Original Source Address:  Copied from the source address field in the original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header. This field is present only if the S bit is 1. The field is not present if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encapsulator is the source of the datagram (i.e., the datagram originates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home agent).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following fields in the original IP header are modified to form the new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outer IP header: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Total Length:  Incremented by the size of the minimal forwarding header (8 or 12).</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55; this is the protocol number assigned to minimal IP encapsulation.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Header Checksum:  Computed over all the fields of this header; because some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fields have been modified, this value must be recomputed.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Source Address:  The IP address of the encapsulator, typically the home agent.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Destination Address:  The IP address of the exit point of the tunnel. This is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care-of address and may either be the IP address of the foreign agent or the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of the mobile node (in the case of a co-located care-of address).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processing for minimal encapsulation is as follows. The encapsulator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(home agent) prepares the encapsulated datagram with the format of Figure 21.13b.</a:t>
            </a:r>
            <a:endParaRPr lang="en-US" dirty="0"/>
          </a:p>
        </p:txBody>
      </p:sp>
      <p:sp>
        <p:nvSpPr>
          <p:cNvPr id="125956" name="Slide Number Placeholder 3"/>
          <p:cNvSpPr>
            <a:spLocks noGrp="1"/>
          </p:cNvSpPr>
          <p:nvPr>
            <p:ph type="sldNum" sz="quarter" idx="5"/>
          </p:nvPr>
        </p:nvSpPr>
        <p:spPr>
          <a:noFill/>
        </p:spPr>
        <p:txBody>
          <a:bodyPr/>
          <a:lstStyle/>
          <a:p>
            <a:fld id="{4E52E430-0FE2-9F47-9046-A62CE5D78BC0}" type="slidenum">
              <a:rPr lang="en-US"/>
              <a:pPr/>
              <a:t>29</a:t>
            </a:fld>
            <a:endParaRPr lang="en-US" dirty="0"/>
          </a:p>
        </p:txBody>
      </p:sp>
    </p:spTree>
    <p:extLst>
      <p:ext uri="{BB962C8B-B14F-4D97-AF65-F5344CB8AC3E}">
        <p14:creationId xmlns:p14="http://schemas.microsoft.com/office/powerpoint/2010/main" val="1689576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Dynamic Host Configuration Protocol (DHCP) is an Internet protocol, defined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RFC 2131, that enables dynamic allocation of IP addresses to hosts.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DHCP was developed to deal with the shortage of IP addresses, a shortage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will remain an issue until the wholesale conversion to the longer IPv6</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addresses. DHCP enables a local network, such as in a business enterprise, to assign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addresses from a pool of available IP addresses to hosts currently in use. When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is not in use, its IP address is returned to the pool managed by a DHCP server.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Even when there is not a shortage of IP addresses, DHCP is useful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environments with mobile systems, such as laptops and tablets, that travel among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different networks or that are only used sporadically. DHCP also can assign permanent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addresses to some systems, such as servers, so that the address remains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same when the system is rebooted.</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30</a:t>
            </a:fld>
            <a:endParaRPr lang="en-US" dirty="0"/>
          </a:p>
        </p:txBody>
      </p:sp>
    </p:spTree>
    <p:extLst>
      <p:ext uri="{BB962C8B-B14F-4D97-AF65-F5344CB8AC3E}">
        <p14:creationId xmlns:p14="http://schemas.microsoft.com/office/powerpoint/2010/main" val="66116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48F6C60-6AB1-5C4A-BE85-2714EEBB303D}" type="slidenum">
              <a:rPr lang="en-US"/>
              <a:pPr/>
              <a:t>4</a:t>
            </a:fld>
            <a:endParaRPr lang="en-US" dirty="0"/>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r>
              <a:rPr lang="en-US" dirty="0"/>
              <a:t>Typically, an IP address refers to an individual host on a particular network. IP also accommodates addresses that refer to a group of hosts on one or more networks. Such addresses are referred to as </a:t>
            </a:r>
            <a:r>
              <a:rPr lang="en-US" b="1" dirty="0"/>
              <a:t>multicast addresses</a:t>
            </a:r>
            <a:r>
              <a:rPr lang="en-US" dirty="0"/>
              <a:t>, and the act of sending a packet from a source to the members of a multicast group is referred to as </a:t>
            </a:r>
            <a:r>
              <a:rPr lang="en-US" b="1" dirty="0"/>
              <a:t>multicasting</a:t>
            </a:r>
            <a:r>
              <a:rPr lang="en-US" dirty="0"/>
              <a:t>. </a:t>
            </a:r>
          </a:p>
          <a:p>
            <a:r>
              <a:rPr lang="en-US" dirty="0" smtClean="0"/>
              <a:t>	</a:t>
            </a:r>
          </a:p>
          <a:p>
            <a:r>
              <a:rPr lang="en-US" dirty="0" smtClean="0"/>
              <a:t>Multicasting </a:t>
            </a:r>
            <a:r>
              <a:rPr lang="en-US" dirty="0"/>
              <a:t>has a number of practical applications. For example,</a:t>
            </a:r>
          </a:p>
          <a:p>
            <a:r>
              <a:rPr lang="en-US" dirty="0"/>
              <a:t> </a:t>
            </a:r>
          </a:p>
          <a:p>
            <a:r>
              <a:rPr lang="en-US" b="1" dirty="0"/>
              <a:t>Multimedia:</a:t>
            </a:r>
            <a:r>
              <a:rPr lang="en-US" dirty="0"/>
              <a:t> A number of users "tune in" to a video or audio transmission from a multimedia source station.</a:t>
            </a:r>
            <a:endParaRPr lang="en-US" dirty="0" smtClean="0"/>
          </a:p>
          <a:p>
            <a:endParaRPr lang="en-US" b="1" dirty="0" smtClean="0"/>
          </a:p>
          <a:p>
            <a:r>
              <a:rPr lang="en-US" b="1" dirty="0" smtClean="0"/>
              <a:t>Teleconferencing</a:t>
            </a:r>
            <a:r>
              <a:rPr lang="en-US" b="1" dirty="0"/>
              <a:t>:</a:t>
            </a:r>
            <a:r>
              <a:rPr lang="en-US" dirty="0"/>
              <a:t> A group of workstations form a multicast group such that a transmission from any member is received by all other group members.</a:t>
            </a:r>
            <a:endParaRPr lang="en-US" dirty="0" smtClean="0"/>
          </a:p>
          <a:p>
            <a:endParaRPr lang="en-US" b="1" dirty="0" smtClean="0"/>
          </a:p>
          <a:p>
            <a:r>
              <a:rPr lang="en-US" b="1" dirty="0" smtClean="0"/>
              <a:t>Database</a:t>
            </a:r>
            <a:r>
              <a:rPr lang="en-US" b="1" dirty="0"/>
              <a:t>:</a:t>
            </a:r>
            <a:r>
              <a:rPr lang="en-US" dirty="0"/>
              <a:t> All copies of a replicated file or database are updated at the same time.</a:t>
            </a:r>
            <a:endParaRPr lang="en-US" dirty="0" smtClean="0"/>
          </a:p>
          <a:p>
            <a:endParaRPr lang="en-US" b="1" dirty="0" smtClean="0"/>
          </a:p>
          <a:p>
            <a:r>
              <a:rPr lang="en-US" b="1" dirty="0" smtClean="0"/>
              <a:t>Distributed </a:t>
            </a:r>
            <a:r>
              <a:rPr lang="en-US" b="1" dirty="0"/>
              <a:t>computation:</a:t>
            </a:r>
            <a:r>
              <a:rPr lang="en-US" dirty="0"/>
              <a:t> Intermediate results are sent to all participants.</a:t>
            </a:r>
            <a:endParaRPr lang="en-US" dirty="0" smtClean="0"/>
          </a:p>
          <a:p>
            <a:endParaRPr lang="en-US" b="1" dirty="0" smtClean="0"/>
          </a:p>
          <a:p>
            <a:r>
              <a:rPr lang="en-US" b="1" dirty="0" smtClean="0"/>
              <a:t>Real</a:t>
            </a:r>
            <a:r>
              <a:rPr lang="en-US" b="1" dirty="0"/>
              <a:t>-time workgroup:</a:t>
            </a:r>
            <a:r>
              <a:rPr lang="en-US" dirty="0"/>
              <a:t> Files, graphics, and messages are exchanged among active group members in real time.</a:t>
            </a:r>
          </a:p>
          <a:p>
            <a:endParaRPr lang="en-US" b="1" dirty="0"/>
          </a:p>
        </p:txBody>
      </p:sp>
    </p:spTree>
    <p:extLst>
      <p:ext uri="{BB962C8B-B14F-4D97-AF65-F5344CB8AC3E}">
        <p14:creationId xmlns:p14="http://schemas.microsoft.com/office/powerpoint/2010/main" val="335057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DHCP operates on a client/server model, with any host acting as a client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needs an IP address upon booting up, and a DHCP server that provides the request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along with related configuration parameters (Figure 21.14). The configuration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parameters may include the network address of a default router for communication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outside the local network and the address of a local DNS server.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31</a:t>
            </a:fld>
            <a:endParaRPr lang="en-US" dirty="0"/>
          </a:p>
        </p:txBody>
      </p:sp>
    </p:spTree>
    <p:extLst>
      <p:ext uri="{BB962C8B-B14F-4D97-AF65-F5344CB8AC3E}">
        <p14:creationId xmlns:p14="http://schemas.microsoft.com/office/powerpoint/2010/main" val="1401989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21.15 illustrates a typical message exchange. The following steps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involved: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The client broadcasts a DHCPDISCOVER message on its local physical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message may include options that suggest values for the 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and lease duration. Relay agents may pass the message on to DHCP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servers not on the same physical network.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Each server may respond with a DHCPOFFER message that includes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available network address.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The client receives one or more DHCPOFFER messages from one or more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servers. The client may choose to wait for multiple responses. The client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chooses one server from which to request configuration parameters, based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configuration parameters offered in the DHCPOFFER messages. The client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broadcasts a DHCPREQUEST message that includes the server identifier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option to indicate which server it has selected, and that may include other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options specifying desired configuration values. This DHCPREQUEST message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broadcast and relayed through DHCP relay agents. The client times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out and retransmits the DHCPDISCOVER message if the client receives no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DHCPOFFER messages.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4.  The servers receive the DHCPREQUEST broadcast from the client. Those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servers not selected by the DHCPREQUEST message use the message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notification that the client has declined that server’s offer. The server selected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DHCPREQUEST message commits the binding for the client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persistent storage and responds with a DHCPACK message containing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configuration parameters for the requesting client.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5.  The client receives the DHCPACK message with configuration parameters.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this point, the client is configured.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6.  The client may choose to relinquish its lease on a network address by sending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DHCPRELEASE message to the server.</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33</a:t>
            </a:fld>
            <a:endParaRPr lang="en-US" dirty="0"/>
          </a:p>
        </p:txBody>
      </p:sp>
    </p:spTree>
    <p:extLst>
      <p:ext uri="{BB962C8B-B14F-4D97-AF65-F5344CB8AC3E}">
        <p14:creationId xmlns:p14="http://schemas.microsoft.com/office/powerpoint/2010/main" val="1182006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34</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21 </a:t>
            </a:r>
            <a:r>
              <a:rPr lang="en-US" dirty="0"/>
              <a:t>summary.</a:t>
            </a:r>
          </a:p>
        </p:txBody>
      </p:sp>
    </p:spTree>
    <p:extLst>
      <p:ext uri="{BB962C8B-B14F-4D97-AF65-F5344CB8AC3E}">
        <p14:creationId xmlns:p14="http://schemas.microsoft.com/office/powerpoint/2010/main" val="1880107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4FD893B8-AE33-854A-901F-AD8DCDBB7A5C}" type="slidenum">
              <a:rPr lang="en-US"/>
              <a:pPr/>
              <a:t>36</a:t>
            </a:fld>
            <a:endParaRPr lang="en-US" dirty="0"/>
          </a:p>
        </p:txBody>
      </p:sp>
      <p:sp>
        <p:nvSpPr>
          <p:cNvPr id="78851" name="Rectangle 1026"/>
          <p:cNvSpPr>
            <a:spLocks noGrp="1" noRot="1" noChangeAspect="1" noChangeArrowheads="1" noTextEdit="1"/>
          </p:cNvSpPr>
          <p:nvPr>
            <p:ph type="sldImg"/>
          </p:nvPr>
        </p:nvSpPr>
        <p:spPr>
          <a:ln/>
        </p:spPr>
      </p:sp>
      <p:sp>
        <p:nvSpPr>
          <p:cNvPr id="78852" name="Rectangle 1027"/>
          <p:cNvSpPr>
            <a:spLocks noGrp="1" noChangeArrowheads="1"/>
          </p:cNvSpPr>
          <p:nvPr>
            <p:ph type="body" idx="1"/>
          </p:nvPr>
        </p:nvSpPr>
        <p:spPr>
          <a:noFill/>
          <a:ln/>
        </p:spPr>
        <p:txBody>
          <a:bodyPr/>
          <a:lstStyle/>
          <a:p>
            <a:r>
              <a:rPr lang="en-US" dirty="0"/>
              <a:t>In IGMPv1, hosts could join a multicast group and routers used a timer to unsubscribe group members. IGMPv2 enabled a host to request to be unsubscribed from a group. The first two versions used essentially the following operational model:</a:t>
            </a:r>
          </a:p>
          <a:p>
            <a:r>
              <a:rPr lang="en-US" dirty="0"/>
              <a:t> </a:t>
            </a:r>
          </a:p>
          <a:p>
            <a:r>
              <a:rPr lang="en-US" dirty="0"/>
              <a:t>Receivers have to subscribe to multicast groups.</a:t>
            </a:r>
            <a:endParaRPr lang="en-US" dirty="0" smtClean="0"/>
          </a:p>
          <a:p>
            <a:endParaRPr lang="en-US" dirty="0" smtClean="0"/>
          </a:p>
          <a:p>
            <a:r>
              <a:rPr lang="en-US" dirty="0" smtClean="0"/>
              <a:t>Sources </a:t>
            </a:r>
            <a:r>
              <a:rPr lang="en-US" dirty="0"/>
              <a:t>do not have to subscribe to multicast groups.</a:t>
            </a:r>
            <a:endParaRPr lang="en-US" dirty="0" smtClean="0"/>
          </a:p>
          <a:p>
            <a:endParaRPr lang="en-US" dirty="0" smtClean="0"/>
          </a:p>
          <a:p>
            <a:r>
              <a:rPr lang="en-US" dirty="0" smtClean="0"/>
              <a:t>Any </a:t>
            </a:r>
            <a:r>
              <a:rPr lang="en-US" dirty="0"/>
              <a:t>host can send traffic to any multicast group.</a:t>
            </a:r>
          </a:p>
          <a:p>
            <a:r>
              <a:rPr lang="en-US" dirty="0"/>
              <a:t> </a:t>
            </a:r>
            <a:endParaRPr lang="en-US" dirty="0" smtClean="0"/>
          </a:p>
          <a:p>
            <a:r>
              <a:rPr lang="en-US" dirty="0" smtClean="0"/>
              <a:t>This </a:t>
            </a:r>
            <a:r>
              <a:rPr lang="en-US" dirty="0"/>
              <a:t>paradigm is very general, but it also has some weaknesses:</a:t>
            </a:r>
          </a:p>
          <a:p>
            <a:r>
              <a:rPr lang="en-US" dirty="0"/>
              <a:t> </a:t>
            </a:r>
            <a:endParaRPr lang="en-US" dirty="0" smtClean="0"/>
          </a:p>
          <a:p>
            <a:r>
              <a:rPr lang="en-US" b="1" dirty="0" smtClean="0"/>
              <a:t>1.</a:t>
            </a:r>
            <a:r>
              <a:rPr lang="en-US" b="1" baseline="0" dirty="0" smtClean="0"/>
              <a:t>  </a:t>
            </a:r>
            <a:r>
              <a:rPr lang="en-US" dirty="0" smtClean="0"/>
              <a:t>Spamming </a:t>
            </a:r>
            <a:r>
              <a:rPr lang="en-US" dirty="0"/>
              <a:t>of multicast groups is easy. Even if there are application level filters to drop unwanted packets, still these packets consume valuable resources in the network and in the receiver that has to process them.</a:t>
            </a:r>
            <a:endParaRPr lang="en-US" dirty="0" smtClean="0"/>
          </a:p>
          <a:p>
            <a:endParaRPr lang="en-US" b="1" dirty="0" smtClean="0"/>
          </a:p>
          <a:p>
            <a:r>
              <a:rPr lang="en-US" b="1" dirty="0" smtClean="0"/>
              <a:t>2.</a:t>
            </a:r>
            <a:r>
              <a:rPr lang="en-US" b="0" baseline="0" dirty="0" smtClean="0"/>
              <a:t>  </a:t>
            </a:r>
            <a:r>
              <a:rPr lang="en-US" dirty="0" smtClean="0"/>
              <a:t>Establishment </a:t>
            </a:r>
            <a:r>
              <a:rPr lang="en-US" dirty="0"/>
              <a:t>of the multicast distribution trees is problematic. This is mainly because the location of sources is not known.</a:t>
            </a:r>
          </a:p>
          <a:p>
            <a:r>
              <a:rPr lang="en-US" b="1" dirty="0" smtClean="0"/>
              <a:t>	</a:t>
            </a:r>
          </a:p>
          <a:p>
            <a:r>
              <a:rPr lang="en-US" b="1" dirty="0" smtClean="0"/>
              <a:t>3.</a:t>
            </a:r>
            <a:r>
              <a:rPr lang="en-US" b="0" baseline="0" dirty="0" smtClean="0"/>
              <a:t>  </a:t>
            </a:r>
            <a:r>
              <a:rPr lang="en-US" dirty="0" smtClean="0"/>
              <a:t>Finding </a:t>
            </a:r>
            <a:r>
              <a:rPr lang="en-US" dirty="0"/>
              <a:t>globally unique multicast addresses is difficult. It is always possible that another multicast group uses the same multicast address.</a:t>
            </a:r>
          </a:p>
          <a:p>
            <a:endParaRPr lang="en-US" dirty="0"/>
          </a:p>
        </p:txBody>
      </p:sp>
    </p:spTree>
    <p:extLst>
      <p:ext uri="{BB962C8B-B14F-4D97-AF65-F5344CB8AC3E}">
        <p14:creationId xmlns:p14="http://schemas.microsoft.com/office/powerpoint/2010/main" val="4021241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F9DBEE5-9F0C-304E-8EF8-7736508F4CB5}" type="slidenum">
              <a:rPr lang="en-US"/>
              <a:pPr/>
              <a:t>37</a:t>
            </a:fld>
            <a:endParaRPr lang="en-US" dirty="0"/>
          </a:p>
        </p:txBody>
      </p:sp>
      <p:sp>
        <p:nvSpPr>
          <p:cNvPr id="79875" name="Rectangle 1026"/>
          <p:cNvSpPr>
            <a:spLocks noGrp="1" noRot="1" noChangeAspect="1" noChangeArrowheads="1" noTextEdit="1"/>
          </p:cNvSpPr>
          <p:nvPr>
            <p:ph type="sldImg"/>
          </p:nvPr>
        </p:nvSpPr>
        <p:spPr>
          <a:ln/>
        </p:spPr>
      </p:sp>
      <p:sp>
        <p:nvSpPr>
          <p:cNvPr id="79876" name="Rectangle 1027"/>
          <p:cNvSpPr>
            <a:spLocks noGrp="1" noChangeArrowheads="1"/>
          </p:cNvSpPr>
          <p:nvPr>
            <p:ph type="body" idx="1"/>
          </p:nvPr>
        </p:nvSpPr>
        <p:spPr>
          <a:noFill/>
          <a:ln/>
        </p:spPr>
        <p:txBody>
          <a:bodyPr/>
          <a:lstStyle/>
          <a:p>
            <a:r>
              <a:rPr lang="en-US" dirty="0"/>
              <a:t>IGMPv3 addresses these weaknesses by</a:t>
            </a:r>
          </a:p>
          <a:p>
            <a:r>
              <a:rPr lang="en-US" dirty="0"/>
              <a:t> </a:t>
            </a:r>
            <a:endParaRPr lang="en-US" dirty="0" smtClean="0"/>
          </a:p>
          <a:p>
            <a:r>
              <a:rPr lang="en-US" b="1" dirty="0" smtClean="0"/>
              <a:t>1.</a:t>
            </a:r>
            <a:r>
              <a:rPr lang="en-US" b="0" baseline="0" dirty="0" smtClean="0"/>
              <a:t>  </a:t>
            </a:r>
            <a:r>
              <a:rPr lang="en-US" dirty="0" smtClean="0"/>
              <a:t>Allowing </a:t>
            </a:r>
            <a:r>
              <a:rPr lang="en-US" dirty="0"/>
              <a:t>hosts to specify the list of hosts from which they want to receive traffic. Traffic from other hosts is blocked at routers.</a:t>
            </a:r>
          </a:p>
          <a:p>
            <a:r>
              <a:rPr lang="en-US" b="1" dirty="0" smtClean="0"/>
              <a:t>	</a:t>
            </a:r>
          </a:p>
          <a:p>
            <a:r>
              <a:rPr lang="en-US" b="1" dirty="0" smtClean="0"/>
              <a:t>2.</a:t>
            </a:r>
            <a:r>
              <a:rPr lang="en-US" b="0" baseline="0" dirty="0" smtClean="0"/>
              <a:t>  </a:t>
            </a:r>
            <a:r>
              <a:rPr lang="en-US" dirty="0" smtClean="0"/>
              <a:t>Allowing </a:t>
            </a:r>
            <a:r>
              <a:rPr lang="en-US" dirty="0"/>
              <a:t>hosts to block packets that come from sources that send unwanted traffic. </a:t>
            </a:r>
          </a:p>
        </p:txBody>
      </p:sp>
    </p:spTree>
    <p:extLst>
      <p:ext uri="{BB962C8B-B14F-4D97-AF65-F5344CB8AC3E}">
        <p14:creationId xmlns:p14="http://schemas.microsoft.com/office/powerpoint/2010/main" val="2982600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F03D28C-2B47-5B40-8B33-5D1979237352}" type="slidenum">
              <a:rPr lang="en-US"/>
              <a:pPr/>
              <a:t>38</a:t>
            </a:fld>
            <a:endParaRPr lang="en-US" dirty="0"/>
          </a:p>
        </p:txBody>
      </p:sp>
      <p:sp>
        <p:nvSpPr>
          <p:cNvPr id="80899" name="Rectangle 1026"/>
          <p:cNvSpPr>
            <a:spLocks noGrp="1" noRot="1" noChangeAspect="1" noChangeArrowheads="1" noTextEdit="1"/>
          </p:cNvSpPr>
          <p:nvPr>
            <p:ph type="sldImg"/>
          </p:nvPr>
        </p:nvSpPr>
        <p:spPr>
          <a:ln/>
        </p:spPr>
      </p:sp>
      <p:sp>
        <p:nvSpPr>
          <p:cNvPr id="80900" name="Rectangle 1027"/>
          <p:cNvSpPr>
            <a:spLocks noGrp="1" noChangeArrowheads="1"/>
          </p:cNvSpPr>
          <p:nvPr>
            <p:ph type="body" idx="1"/>
          </p:nvPr>
        </p:nvSpPr>
        <p:spPr>
          <a:noFill/>
          <a:ln/>
        </p:spPr>
        <p:txBody>
          <a:bodyPr/>
          <a:lstStyle/>
          <a:p>
            <a:r>
              <a:rPr lang="en-US" dirty="0"/>
              <a:t>All IGMP messages are transmitted in IP datagrams. The current version defines two message types: Membership Query and Membership Report.</a:t>
            </a:r>
          </a:p>
          <a:p>
            <a:r>
              <a:rPr lang="en-US" b="1" dirty="0" smtClean="0"/>
              <a:t>	</a:t>
            </a:r>
          </a:p>
          <a:p>
            <a:r>
              <a:rPr lang="en-US" dirty="0" smtClean="0"/>
              <a:t>A </a:t>
            </a:r>
            <a:r>
              <a:rPr lang="en-US" b="1" dirty="0"/>
              <a:t>Membership Query</a:t>
            </a:r>
            <a:r>
              <a:rPr lang="en-US" dirty="0"/>
              <a:t> message is sent by a multicast router. There are three subtypes: a </a:t>
            </a:r>
            <a:r>
              <a:rPr lang="en-US" b="1" dirty="0"/>
              <a:t>general query</a:t>
            </a:r>
            <a:r>
              <a:rPr lang="en-US" dirty="0"/>
              <a:t>, used to learn which groups have members on an attached network; a </a:t>
            </a:r>
            <a:r>
              <a:rPr lang="en-US" b="1" dirty="0"/>
              <a:t>group-specific query</a:t>
            </a:r>
            <a:r>
              <a:rPr lang="en-US" dirty="0"/>
              <a:t>, used to learn if a particular group has any members on an attached network; and a </a:t>
            </a:r>
            <a:r>
              <a:rPr lang="en-US" b="1" dirty="0"/>
              <a:t>group-and-source specific query</a:t>
            </a:r>
            <a:r>
              <a:rPr lang="en-US" dirty="0"/>
              <a:t>, used to learn if any attached device desires reception of packets sent to a specified multicast address, from any of a specified list of sources. </a:t>
            </a:r>
            <a:endParaRPr lang="en-US" dirty="0" smtClean="0"/>
          </a:p>
          <a:p>
            <a:endParaRPr lang="en-US" dirty="0" smtClean="0"/>
          </a:p>
          <a:p>
            <a:r>
              <a:rPr lang="en-US" dirty="0" smtClean="0"/>
              <a:t>Figure 21.4a </a:t>
            </a:r>
            <a:r>
              <a:rPr lang="en-US" dirty="0"/>
              <a:t>shows the message format, which consists of the following fields:</a:t>
            </a:r>
          </a:p>
          <a:p>
            <a:r>
              <a:rPr lang="en-US" dirty="0"/>
              <a:t> </a:t>
            </a:r>
          </a:p>
          <a:p>
            <a:r>
              <a:rPr lang="en-US" b="1" dirty="0"/>
              <a:t>Type:</a:t>
            </a:r>
            <a:r>
              <a:rPr lang="en-US" dirty="0"/>
              <a:t> Defines this message type.</a:t>
            </a:r>
            <a:endParaRPr lang="en-US" dirty="0" smtClean="0"/>
          </a:p>
          <a:p>
            <a:endParaRPr lang="en-US" b="1" dirty="0" smtClean="0"/>
          </a:p>
          <a:p>
            <a:r>
              <a:rPr lang="en-US" b="1" dirty="0" smtClean="0"/>
              <a:t>Max </a:t>
            </a:r>
            <a:r>
              <a:rPr lang="en-US" b="1" dirty="0"/>
              <a:t>Response Code:</a:t>
            </a:r>
            <a:r>
              <a:rPr lang="en-US" dirty="0"/>
              <a:t> Indicates the maximum allowed time before sending a responding report in units of 1/10 second.</a:t>
            </a:r>
            <a:endParaRPr lang="en-US" dirty="0" smtClean="0"/>
          </a:p>
          <a:p>
            <a:endParaRPr lang="en-US" b="1" dirty="0" smtClean="0"/>
          </a:p>
          <a:p>
            <a:r>
              <a:rPr lang="en-US" b="1" dirty="0" smtClean="0"/>
              <a:t>Checksum</a:t>
            </a:r>
            <a:r>
              <a:rPr lang="en-US" b="1" dirty="0"/>
              <a:t>:</a:t>
            </a:r>
            <a:r>
              <a:rPr lang="en-US" dirty="0"/>
              <a:t> An error-detecting code, calculated as the 16-bit ones complement addition of all the 16-bit words in the message. For purposes of computation, the Checksum field is itself initialized to a value of zero. This is the same checksum algorithm used in IPv4.</a:t>
            </a:r>
            <a:endParaRPr lang="en-US" dirty="0" smtClean="0"/>
          </a:p>
          <a:p>
            <a:endParaRPr lang="en-US" b="1" dirty="0" smtClean="0"/>
          </a:p>
          <a:p>
            <a:r>
              <a:rPr lang="en-US" b="1" dirty="0" smtClean="0"/>
              <a:t>Group </a:t>
            </a:r>
            <a:r>
              <a:rPr lang="en-US" b="1" dirty="0"/>
              <a:t>Address:</a:t>
            </a:r>
            <a:r>
              <a:rPr lang="en-US" dirty="0"/>
              <a:t> Zero for a general query message; a valid IP multicast group address when sending a group-specific query or group-and-source-specific query.</a:t>
            </a:r>
            <a:endParaRPr lang="en-US" dirty="0" smtClean="0"/>
          </a:p>
          <a:p>
            <a:endParaRPr lang="en-US" b="1" dirty="0" smtClean="0"/>
          </a:p>
          <a:p>
            <a:r>
              <a:rPr lang="en-US" b="1" dirty="0" smtClean="0"/>
              <a:t>S </a:t>
            </a:r>
            <a:r>
              <a:rPr lang="en-US" b="1" dirty="0"/>
              <a:t>Flag:</a:t>
            </a:r>
            <a:r>
              <a:rPr lang="en-US" dirty="0"/>
              <a:t> When set to one, indicates to any receiving multicast routers that they are to suppress the normal timer updates they perform upon hearing a query.</a:t>
            </a:r>
            <a:endParaRPr lang="en-US" dirty="0" smtClean="0"/>
          </a:p>
          <a:p>
            <a:endParaRPr lang="en-US" b="1" dirty="0" smtClean="0"/>
          </a:p>
          <a:p>
            <a:r>
              <a:rPr lang="en-US" b="1" dirty="0" smtClean="0"/>
              <a:t>QRV </a:t>
            </a:r>
            <a:r>
              <a:rPr lang="en-US" b="1" dirty="0"/>
              <a:t>(querier's robustness variable):</a:t>
            </a:r>
            <a:r>
              <a:rPr lang="en-US" dirty="0"/>
              <a:t> If nonzero, the QRV field contains the RV value used by the querier (i.e., the sender of the query). Routers adopt the RV value from the most recently received query as their own RV value, unless that most recently received RV was zero, in which case the receivers use the default value or a statically configured value. The RV dictates how many times a host will retransmit a report to assure that it is not missed by any attached multicast routers.</a:t>
            </a:r>
            <a:endParaRPr lang="en-US" dirty="0" smtClean="0"/>
          </a:p>
          <a:p>
            <a:endParaRPr lang="en-US" b="1" dirty="0" smtClean="0"/>
          </a:p>
          <a:p>
            <a:r>
              <a:rPr lang="en-US" b="1" dirty="0" smtClean="0"/>
              <a:t>QQIC </a:t>
            </a:r>
            <a:r>
              <a:rPr lang="en-US" b="1" dirty="0"/>
              <a:t>(querier's querier interval code):</a:t>
            </a:r>
            <a:r>
              <a:rPr lang="en-US" dirty="0"/>
              <a:t> Specifies the QI value used by the querier, which is a timer for sending multiple queries. Multicast routers that are not the current querier adopt the QI value from the most recently received query as their own QI value, unless that most recently received QI was zero, in which case the receiving routers use the default QI value. </a:t>
            </a:r>
            <a:endParaRPr lang="en-US" dirty="0" smtClean="0"/>
          </a:p>
          <a:p>
            <a:endParaRPr lang="en-US" b="1" dirty="0" smtClean="0"/>
          </a:p>
          <a:p>
            <a:r>
              <a:rPr lang="en-US" b="1" dirty="0" smtClean="0"/>
              <a:t>Number </a:t>
            </a:r>
            <a:r>
              <a:rPr lang="en-US" b="1" dirty="0"/>
              <a:t>of Sources:</a:t>
            </a:r>
            <a:r>
              <a:rPr lang="en-US" dirty="0"/>
              <a:t> Specifies how many source addresses are present in this query. This value is nonzero only for a group-and-source specific query.</a:t>
            </a:r>
            <a:endParaRPr lang="en-US" dirty="0" smtClean="0"/>
          </a:p>
          <a:p>
            <a:endParaRPr lang="en-US" b="1" dirty="0" smtClean="0"/>
          </a:p>
          <a:p>
            <a:r>
              <a:rPr lang="en-US" b="1" dirty="0" smtClean="0"/>
              <a:t>Source </a:t>
            </a:r>
            <a:r>
              <a:rPr lang="en-US" b="1" dirty="0"/>
              <a:t>Addresses:</a:t>
            </a:r>
            <a:r>
              <a:rPr lang="en-US" dirty="0"/>
              <a:t> If the number of sources is </a:t>
            </a:r>
            <a:r>
              <a:rPr lang="en-US" i="1" dirty="0"/>
              <a:t>N</a:t>
            </a:r>
            <a:r>
              <a:rPr lang="en-US" dirty="0"/>
              <a:t>, then there are </a:t>
            </a:r>
            <a:r>
              <a:rPr lang="en-US" i="1" dirty="0"/>
              <a:t>N</a:t>
            </a:r>
            <a:r>
              <a:rPr lang="en-US" dirty="0"/>
              <a:t> 32-bit unicast addresses appended to the message.</a:t>
            </a:r>
          </a:p>
          <a:p>
            <a:r>
              <a:rPr lang="en-US" b="1" dirty="0"/>
              <a:t> </a:t>
            </a:r>
            <a:endParaRPr lang="en-US" dirty="0"/>
          </a:p>
          <a:p>
            <a:endParaRPr lang="en-US" dirty="0"/>
          </a:p>
        </p:txBody>
      </p:sp>
    </p:spTree>
    <p:extLst>
      <p:ext uri="{BB962C8B-B14F-4D97-AF65-F5344CB8AC3E}">
        <p14:creationId xmlns:p14="http://schemas.microsoft.com/office/powerpoint/2010/main" val="2857733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7ED2DBA-6120-7C44-89C5-51D8B9044786}" type="slidenum">
              <a:rPr lang="en-US"/>
              <a:pPr/>
              <a:t>39</a:t>
            </a:fld>
            <a:endParaRPr lang="en-US" dirty="0"/>
          </a:p>
        </p:txBody>
      </p:sp>
      <p:sp>
        <p:nvSpPr>
          <p:cNvPr id="82947" name="Rectangle 1026"/>
          <p:cNvSpPr>
            <a:spLocks noGrp="1" noRot="1" noChangeAspect="1" noChangeArrowheads="1" noTextEdit="1"/>
          </p:cNvSpPr>
          <p:nvPr>
            <p:ph type="sldImg"/>
          </p:nvPr>
        </p:nvSpPr>
        <p:spPr>
          <a:ln/>
        </p:spPr>
      </p:sp>
      <p:sp>
        <p:nvSpPr>
          <p:cNvPr id="82948" name="Rectangle 1027"/>
          <p:cNvSpPr>
            <a:spLocks noGrp="1" noChangeArrowheads="1"/>
          </p:cNvSpPr>
          <p:nvPr>
            <p:ph type="body" idx="1"/>
          </p:nvPr>
        </p:nvSpPr>
        <p:spPr>
          <a:noFill/>
          <a:ln/>
        </p:spPr>
        <p:txBody>
          <a:bodyPr/>
          <a:lstStyle/>
          <a:p>
            <a:r>
              <a:rPr lang="en-US" dirty="0" smtClean="0"/>
              <a:t>Figure 21.2.4b </a:t>
            </a:r>
            <a:r>
              <a:rPr lang="en-US" dirty="0"/>
              <a:t>shows the message format of an IGMP </a:t>
            </a:r>
            <a:r>
              <a:rPr lang="en-US" b="1" dirty="0"/>
              <a:t>Membership Report</a:t>
            </a:r>
            <a:r>
              <a:rPr lang="en-US" dirty="0"/>
              <a:t> message, which has the following fields:</a:t>
            </a:r>
            <a:endParaRPr lang="en-US" dirty="0" smtClean="0"/>
          </a:p>
          <a:p>
            <a:pPr>
              <a:buFontTx/>
              <a:buChar char="•"/>
            </a:pPr>
            <a:endParaRPr lang="en-US" b="1" dirty="0" smtClean="0"/>
          </a:p>
          <a:p>
            <a:pPr>
              <a:buFontTx/>
              <a:buChar char="•"/>
            </a:pPr>
            <a:r>
              <a:rPr lang="en-US" b="1" dirty="0" smtClean="0"/>
              <a:t>Type</a:t>
            </a:r>
            <a:r>
              <a:rPr lang="en-US" b="1" dirty="0"/>
              <a:t>:</a:t>
            </a:r>
            <a:r>
              <a:rPr lang="en-US" dirty="0"/>
              <a:t> Defines this message type.</a:t>
            </a:r>
            <a:endParaRPr lang="en-US" dirty="0" smtClean="0"/>
          </a:p>
          <a:p>
            <a:pPr>
              <a:buFontTx/>
              <a:buChar char="•"/>
            </a:pPr>
            <a:endParaRPr lang="en-US" b="1" dirty="0" smtClean="0"/>
          </a:p>
          <a:p>
            <a:pPr>
              <a:buFontTx/>
              <a:buChar char="•"/>
            </a:pPr>
            <a:r>
              <a:rPr lang="en-US" b="1" dirty="0" smtClean="0"/>
              <a:t>Checksum</a:t>
            </a:r>
            <a:r>
              <a:rPr lang="en-US" b="1" dirty="0"/>
              <a:t>:</a:t>
            </a:r>
            <a:r>
              <a:rPr lang="en-US" dirty="0"/>
              <a:t> An error-detecting code, calculated as the 16-bit ones complement addition of all the 16-bit words in the message.</a:t>
            </a:r>
            <a:endParaRPr lang="en-US" dirty="0" smtClean="0"/>
          </a:p>
          <a:p>
            <a:pPr>
              <a:buFontTx/>
              <a:buChar char="•"/>
            </a:pPr>
            <a:endParaRPr lang="en-US" b="1" dirty="0" smtClean="0"/>
          </a:p>
          <a:p>
            <a:pPr>
              <a:buFontTx/>
              <a:buChar char="•"/>
            </a:pPr>
            <a:r>
              <a:rPr lang="en-US" b="1" dirty="0" smtClean="0"/>
              <a:t>Number </a:t>
            </a:r>
            <a:r>
              <a:rPr lang="en-US" b="1" dirty="0"/>
              <a:t>of Group Records:</a:t>
            </a:r>
            <a:r>
              <a:rPr lang="en-US" dirty="0"/>
              <a:t> Specifies how many group records are present in this report.</a:t>
            </a:r>
            <a:endParaRPr lang="en-US" dirty="0" smtClean="0"/>
          </a:p>
          <a:p>
            <a:pPr>
              <a:buFontTx/>
              <a:buChar char="•"/>
            </a:pPr>
            <a:endParaRPr lang="en-US" b="1" dirty="0" smtClean="0"/>
          </a:p>
          <a:p>
            <a:pPr>
              <a:buFontTx/>
              <a:buChar char="•"/>
            </a:pPr>
            <a:r>
              <a:rPr lang="en-US" b="1" dirty="0" smtClean="0"/>
              <a:t>Group </a:t>
            </a:r>
            <a:r>
              <a:rPr lang="en-US" b="1" dirty="0"/>
              <a:t>Records:</a:t>
            </a:r>
            <a:r>
              <a:rPr lang="en-US" dirty="0"/>
              <a:t> If the number of group records is </a:t>
            </a:r>
            <a:r>
              <a:rPr lang="en-US" i="1" dirty="0"/>
              <a:t>M</a:t>
            </a:r>
            <a:r>
              <a:rPr lang="en-US" dirty="0"/>
              <a:t>, then there are </a:t>
            </a:r>
            <a:r>
              <a:rPr lang="en-US" i="1" dirty="0"/>
              <a:t>M</a:t>
            </a:r>
            <a:r>
              <a:rPr lang="en-US" dirty="0"/>
              <a:t> 32-bit unicast group records appended to the message.</a:t>
            </a:r>
          </a:p>
        </p:txBody>
      </p:sp>
    </p:spTree>
    <p:extLst>
      <p:ext uri="{BB962C8B-B14F-4D97-AF65-F5344CB8AC3E}">
        <p14:creationId xmlns:p14="http://schemas.microsoft.com/office/powerpoint/2010/main" val="462039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2EA35AE0-AB3E-4641-8D10-C81D5B96A297}" type="slidenum">
              <a:rPr lang="en-US"/>
              <a:pPr/>
              <a:t>40</a:t>
            </a:fld>
            <a:endParaRPr 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marL="228600" indent="-228600"/>
            <a:r>
              <a:rPr lang="en-US" dirty="0" smtClean="0"/>
              <a:t>Figure 21.4c </a:t>
            </a:r>
            <a:r>
              <a:rPr lang="en-US" dirty="0"/>
              <a:t>shows the format of the group record in an IGMP </a:t>
            </a:r>
            <a:r>
              <a:rPr lang="en-US" b="1" dirty="0"/>
              <a:t>Membership Report</a:t>
            </a:r>
            <a:r>
              <a:rPr lang="en-US" dirty="0"/>
              <a:t> message. This has the following fields:</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Record </a:t>
            </a:r>
            <a:r>
              <a:rPr lang="en-US" b="1" dirty="0"/>
              <a:t>Type:</a:t>
            </a:r>
            <a:r>
              <a:rPr lang="en-US" dirty="0"/>
              <a:t> Defines this record type, as described subsequently.</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Aux </a:t>
            </a:r>
            <a:r>
              <a:rPr lang="en-US" b="1" dirty="0"/>
              <a:t>Data Length:</a:t>
            </a:r>
            <a:r>
              <a:rPr lang="en-US" dirty="0"/>
              <a:t> Length of the auxiliary data field, in 32-bit words.</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Number </a:t>
            </a:r>
            <a:r>
              <a:rPr lang="en-US" b="1" dirty="0"/>
              <a:t>of Sources:</a:t>
            </a:r>
            <a:r>
              <a:rPr lang="en-US" dirty="0"/>
              <a:t> Specifies how many source addresses are present in this record.</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Multicast </a:t>
            </a:r>
            <a:r>
              <a:rPr lang="en-US" b="1" dirty="0"/>
              <a:t>Address:</a:t>
            </a:r>
            <a:r>
              <a:rPr lang="en-US" dirty="0"/>
              <a:t> The IP multicast address to which this record pertains.</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Source </a:t>
            </a:r>
            <a:r>
              <a:rPr lang="en-US" b="1" dirty="0"/>
              <a:t>Addresses:</a:t>
            </a:r>
            <a:r>
              <a:rPr lang="en-US" dirty="0"/>
              <a:t> If the number of sources is </a:t>
            </a:r>
            <a:r>
              <a:rPr lang="en-US" i="1" dirty="0"/>
              <a:t>N</a:t>
            </a:r>
            <a:r>
              <a:rPr lang="en-US" dirty="0"/>
              <a:t>, then there are </a:t>
            </a:r>
            <a:r>
              <a:rPr lang="en-US" i="1" dirty="0"/>
              <a:t>N</a:t>
            </a:r>
            <a:r>
              <a:rPr lang="en-US" dirty="0"/>
              <a:t> 32-bit unicast addresses appended to the message.</a:t>
            </a:r>
            <a:endParaRPr lang="en-US" dirty="0" smtClean="0"/>
          </a:p>
          <a:p>
            <a:pPr marL="228600" indent="-228600">
              <a:buFont typeface="Times" pitchFamily="-110" charset="0"/>
              <a:buChar char="•"/>
            </a:pPr>
            <a:endParaRPr lang="en-US" b="1" dirty="0" smtClean="0"/>
          </a:p>
          <a:p>
            <a:pPr marL="228600" indent="-228600">
              <a:buFont typeface="Times" pitchFamily="-110" charset="0"/>
              <a:buChar char="•"/>
            </a:pPr>
            <a:r>
              <a:rPr lang="en-US" b="1" dirty="0" smtClean="0"/>
              <a:t>Auxiliary </a:t>
            </a:r>
            <a:r>
              <a:rPr lang="en-US" b="1" dirty="0"/>
              <a:t>Data:</a:t>
            </a:r>
            <a:r>
              <a:rPr lang="en-US" dirty="0"/>
              <a:t> Additional information pertaining to this record. Currently, no auxiliary data values are defined.</a:t>
            </a:r>
          </a:p>
          <a:p>
            <a:pPr marL="228600" indent="-228600"/>
            <a:endParaRPr lang="en-US" dirty="0"/>
          </a:p>
        </p:txBody>
      </p:sp>
    </p:spTree>
    <p:extLst>
      <p:ext uri="{BB962C8B-B14F-4D97-AF65-F5344CB8AC3E}">
        <p14:creationId xmlns:p14="http://schemas.microsoft.com/office/powerpoint/2010/main" val="1242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4E34950-F7C9-3547-B3DC-B43AAE1DBD8A}" type="slidenum">
              <a:rPr lang="en-US"/>
              <a:pPr/>
              <a:t>41</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dirty="0"/>
              <a:t>The objective of each host in using IGMP is to make itself known as a member of a group with a given multicast address to other hosts on the LAN and to all routers on the LAN. IGMPv3 introduces the ability for hosts to signal group membership with filtering capabilities with respect to sources. A host can either signal that it wants to receive traffic from all sources sending to a group except for some specific sources (called EXCLUDE mode) or that it wants to receive traffic only from some specific sources sending to the group (called INCLUDE mode). To join a group, a host sends an IGMP membership report message, in which the multicast address field is the multicast address of the group. This message is sent in an IP datagram with the same multicast destination address. In other words, the Multicast Address field of the IGMP message and the Destination Address field of the encapsulating IP header are the same. All hosts that are currently members of this multicast group will receive the message and learn of the new group member. Each router attached to the LAN must listen to all IP multicast addresses in order to hear all reports.</a:t>
            </a:r>
          </a:p>
          <a:p>
            <a:endParaRPr lang="en-US" dirty="0">
              <a:latin typeface="Times" pitchFamily="-110" charset="0"/>
            </a:endParaRPr>
          </a:p>
        </p:txBody>
      </p:sp>
    </p:spTree>
    <p:extLst>
      <p:ext uri="{BB962C8B-B14F-4D97-AF65-F5344CB8AC3E}">
        <p14:creationId xmlns:p14="http://schemas.microsoft.com/office/powerpoint/2010/main" val="3632014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37A89DA0-C44D-7447-BE33-D71997A12B85}" type="slidenum">
              <a:rPr lang="en-US"/>
              <a:pPr/>
              <a:t>42</a:t>
            </a:fld>
            <a:endParaRPr lang="en-US" dirty="0"/>
          </a:p>
        </p:txBody>
      </p:sp>
      <p:sp>
        <p:nvSpPr>
          <p:cNvPr id="86019" name="Rectangle 1026"/>
          <p:cNvSpPr>
            <a:spLocks noGrp="1" noRot="1" noChangeAspect="1" noChangeArrowheads="1" noTextEdit="1"/>
          </p:cNvSpPr>
          <p:nvPr>
            <p:ph type="sldImg"/>
          </p:nvPr>
        </p:nvSpPr>
        <p:spPr>
          <a:ln/>
        </p:spPr>
      </p:sp>
      <p:sp>
        <p:nvSpPr>
          <p:cNvPr id="86020" name="Rectangle 1027"/>
          <p:cNvSpPr>
            <a:spLocks noGrp="1" noChangeArrowheads="1"/>
          </p:cNvSpPr>
          <p:nvPr>
            <p:ph type="body" idx="1"/>
          </p:nvPr>
        </p:nvSpPr>
        <p:spPr>
          <a:noFill/>
          <a:ln/>
        </p:spPr>
        <p:txBody>
          <a:bodyPr/>
          <a:lstStyle/>
          <a:p>
            <a:r>
              <a:rPr lang="en-US" dirty="0" smtClean="0"/>
              <a:t>To </a:t>
            </a:r>
            <a:r>
              <a:rPr lang="en-US" dirty="0"/>
              <a:t>maintain a valid current list of active group addresses, a multicast router periodically issues an IGMP general query message, sent in an IP datagram with an </a:t>
            </a:r>
            <a:r>
              <a:rPr lang="en-US" i="1" dirty="0"/>
              <a:t>all-hosts</a:t>
            </a:r>
            <a:r>
              <a:rPr lang="en-US" dirty="0"/>
              <a:t> multicast address. Each host that still wishes to remain a member of one or more multicast groups must read datagrams with the all-hosts address. When such a host receives the query, it must respond with a report message for each group to which it claims membership. </a:t>
            </a:r>
          </a:p>
          <a:p>
            <a:r>
              <a:rPr lang="en-US" dirty="0" smtClean="0"/>
              <a:t>	</a:t>
            </a:r>
          </a:p>
          <a:p>
            <a:r>
              <a:rPr lang="en-US" dirty="0" smtClean="0"/>
              <a:t>Note </a:t>
            </a:r>
            <a:r>
              <a:rPr lang="en-US" dirty="0"/>
              <a:t>that the multicast router does not need to know the identity of every host in a group. Rather, it needs to know that there is at least one group member still active. Therefore, each host in a group that receives a query sets a timer with a random delay. Any host that hears another host claim membership in the group will cancel its own report. If no other report is heard and the timer expires, a host sends a report. With this scheme, only one member of each group should provide a report to the multicast router.</a:t>
            </a:r>
          </a:p>
          <a:p>
            <a:endParaRPr lang="en-US" dirty="0"/>
          </a:p>
        </p:txBody>
      </p:sp>
    </p:spTree>
    <p:extLst>
      <p:ext uri="{BB962C8B-B14F-4D97-AF65-F5344CB8AC3E}">
        <p14:creationId xmlns:p14="http://schemas.microsoft.com/office/powerpoint/2010/main" val="2179721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60AFECD-75DA-3F4B-95A8-22E927D2A2D7}" type="slidenum">
              <a:rPr lang="en-US"/>
              <a:pPr/>
              <a:t>5</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dirty="0"/>
              <a:t>Multicasting done within the scope of a single LAN segment is straightforward. IEEE 802 and other LAN protocols include provision for MAC-level multicast addresses. A packet with a multicast address is transmitted on a LAN segment. Those stations that are members of the corresponding multicast group recognize the multicast address and accept the packet. In this case, only a single copy of the packet is ever transmitted. This technique works because of the broadcast nature of a LAN: a transmission from any one station is received by all other stations on the LAN.</a:t>
            </a:r>
          </a:p>
          <a:p>
            <a:endParaRPr lang="en-US" dirty="0"/>
          </a:p>
        </p:txBody>
      </p:sp>
    </p:spTree>
    <p:extLst>
      <p:ext uri="{BB962C8B-B14F-4D97-AF65-F5344CB8AC3E}">
        <p14:creationId xmlns:p14="http://schemas.microsoft.com/office/powerpoint/2010/main" val="4212508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581DBEDC-8AF0-A649-BA9D-D38321985E9A}" type="slidenum">
              <a:rPr lang="en-US"/>
              <a:pPr/>
              <a:t>43</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t>When a host leaves a group, it sends a leave group message to the all-routers static multicast address. This is accomplished by sending a membership report message with the INCLUDE option and a null list of source addresses; that is, no sources are to be included, effectively leaving the group. When a router receives such a message for a group that has group members on the reception interface, it needs to determine if there are any remaining group members. For this purpose, the router uses the group-specific query message. </a:t>
            </a:r>
          </a:p>
          <a:p>
            <a:endParaRPr lang="en-US" dirty="0"/>
          </a:p>
        </p:txBody>
      </p:sp>
    </p:spTree>
    <p:extLst>
      <p:ext uri="{BB962C8B-B14F-4D97-AF65-F5344CB8AC3E}">
        <p14:creationId xmlns:p14="http://schemas.microsoft.com/office/powerpoint/2010/main" val="1417214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B879A696-9CE0-3A43-BD4D-778A9CE60168}" type="slidenum">
              <a:rPr lang="en-US"/>
              <a:pPr/>
              <a:t>44</a:t>
            </a:fld>
            <a:endParaRPr lang="en-US" dirty="0"/>
          </a:p>
        </p:txBody>
      </p:sp>
      <p:sp>
        <p:nvSpPr>
          <p:cNvPr id="88067" name="Rectangle 1026"/>
          <p:cNvSpPr>
            <a:spLocks noGrp="1" noRot="1" noChangeAspect="1" noChangeArrowheads="1" noTextEdit="1"/>
          </p:cNvSpPr>
          <p:nvPr>
            <p:ph type="sldImg"/>
          </p:nvPr>
        </p:nvSpPr>
        <p:spPr>
          <a:ln/>
        </p:spPr>
      </p:sp>
      <p:sp>
        <p:nvSpPr>
          <p:cNvPr id="88068" name="Rectangle 1027"/>
          <p:cNvSpPr>
            <a:spLocks noGrp="1" noChangeArrowheads="1"/>
          </p:cNvSpPr>
          <p:nvPr>
            <p:ph type="body" idx="1"/>
          </p:nvPr>
        </p:nvSpPr>
        <p:spPr>
          <a:noFill/>
          <a:ln/>
        </p:spPr>
        <p:txBody>
          <a:bodyPr/>
          <a:lstStyle/>
          <a:p>
            <a:r>
              <a:rPr lang="en-US" dirty="0"/>
              <a:t>IGMP was defined for operation with IPv4 and makes use of 32-bit addresses. IPv6 internets need this same functionality. Rather than to define a separate version of IGMP for IPv6, its functions have been incorporated into the new version of the Internet Control Message Protocol (ICMPv6). ICMPv6 includes all of the functionality of ICMPv4 and IGMP. For multicast support, ICMPv6 includes both a group-membership query and a group-membership report message, which are used in the same fashion as in IGMP.</a:t>
            </a:r>
          </a:p>
          <a:p>
            <a:endParaRPr lang="en-US" dirty="0"/>
          </a:p>
        </p:txBody>
      </p:sp>
    </p:spTree>
    <p:extLst>
      <p:ext uri="{BB962C8B-B14F-4D97-AF65-F5344CB8AC3E}">
        <p14:creationId xmlns:p14="http://schemas.microsoft.com/office/powerpoint/2010/main" val="2468692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use of a multicast extension to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protocol is appropriate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within a single autonomous system, where it is typical that a single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is implemented. The assumption of a high concentration of multicast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group members is often valid within a single autonomous system and for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as groupware. However, a different approach is needed to deal with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large internet of multiple autonomous systems and with applications such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multimedia, in which the size of a given multicast group may be relatively small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widely scattered.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provide a more general solution to multicast routing, a new protocol has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been developed, known as Protocol Independent Multicast (PIM). As the name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suggests, PIM is a separate routing protocol, independent of any existing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routing protocol. PIM is designed to extract needed routing information from any</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protocol and may work across multiple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ASs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with a number of different</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protocols.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design of PIM recognizes that a different approach may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needed to multicast routing depending on the concentration of multicast group members.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When there are many multicast members and when many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subnetworks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within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configuration have members of a given multicast group, then the frequent exchange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group membership information is justified. In such an environment, it is desirable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build shared spanning trees, such as we saw in Figure 21.2b, so that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duplication occurs as infrequently as possible. However, when there are a few widely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scattered members to a given multicast group, different considerations apply. First,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flooding of multicast group information to all routers is inefficient, because most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routers will not be along the path of any members of a given multicast group. Second,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there will be relatively little opportunity for using shared spanning trees, and therefore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focus should be on providing multiple shortest-path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accommodate these differing requirements, PIM defines two modes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operation: dense-mode and sparse-mode operation.</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45</a:t>
            </a:fld>
            <a:endParaRPr lang="en-US" dirty="0"/>
          </a:p>
        </p:txBody>
      </p:sp>
    </p:spTree>
    <p:extLst>
      <p:ext uri="{BB962C8B-B14F-4D97-AF65-F5344CB8AC3E}">
        <p14:creationId xmlns:p14="http://schemas.microsoft.com/office/powerpoint/2010/main" val="608005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dense-mode protocol is appropriate for intra-AS multicast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may be viewed as a potential alternative to a multicast version of OSPF known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MOSPF.</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46</a:t>
            </a:fld>
            <a:endParaRPr lang="en-US" dirty="0"/>
          </a:p>
        </p:txBody>
      </p:sp>
    </p:spTree>
    <p:extLst>
      <p:ext uri="{BB962C8B-B14F-4D97-AF65-F5344CB8AC3E}">
        <p14:creationId xmlns:p14="http://schemas.microsoft.com/office/powerpoint/2010/main" val="3590559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approach taken for sparse-mode PIM has the following elements: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For a multicast group, one router is designated as a rendezvous point  (RP).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A group destination router sends a Join message toward the RP, requesting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its members be added to the group. The requesting router uses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shortest-path route to transmit the message toward the RP. The reverse of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path becomes part of the distribution tree from this RP to listeners in this group.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Any node that wishes to send to a multicast group sends packets toward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RP, using a shortest-path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transmission by this scheme, as defined so far, can be summarized as follows: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single packet follows the shortest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path from the sending node to the RP.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RP, transmission occurs down the tree to the listeners, with each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replicated at each split in the tree. This scheme minimizes the exchange of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information, because routing information goes only from each router that supports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group members to the RP. The scheme also provides reasonable efficiency. In particular,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RP to the multicast receivers, a shared tree is used, minimizing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number of packets duplicated.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 widely dispersed group, any RP will, of necessity, be remote from many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group members, and paths for many group members will be much longer than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least-cost path. To help alleviate these drawbacks while maintaining the benefits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PIM scheme, PIM allows a destination router to replace the group-shared tree with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shortest-path tree to any source. Once a destination router receives a multicast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it may elect to send a Join message back to the source router of that packet along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shortest path. From then on, multicast packets between that source and all group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members that are neighbors to that destination router follow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shortest path.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21.5 illustrates the sequence of events. Once the destination begins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receive packets from the source by the shortest-path router, it sends a Prune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message to the RP. This Prune message instructs the RP not to send any multicast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 from that source to this destination. The destination will continue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receive multicast packets from other sources via the RP-based tree, unless and until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it prunes those sources. Any source router must continue to send multicast packets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RP router for delivery to other multicast members.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selection of an RP for a given multicast group is a dynamic process.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initiator of a multicast group selects a primary RP and a small ordered set of alternative</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RPs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general, RP placement is not a critical issue because the RP-based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tree will not be used for most receivers after shortest-path routers are followed.</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47</a:t>
            </a:fld>
            <a:endParaRPr lang="en-US" dirty="0"/>
          </a:p>
        </p:txBody>
      </p:sp>
    </p:spTree>
    <p:extLst>
      <p:ext uri="{BB962C8B-B14F-4D97-AF65-F5344CB8AC3E}">
        <p14:creationId xmlns:p14="http://schemas.microsoft.com/office/powerpoint/2010/main" val="2994444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specification defines three types of tables in the logical switch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 flow table  matches incoming packets to a particular flow and specifies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what functions are to be performed on the packets. There may be multiple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flow tables that operate in a pipeline fashion, as explained subsequently. A flow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may direct a flow to a group table , which may trigger a variety of actions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affect one or more flows. A meter table  can trigger a variety of performance-related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actions on a flow.</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Before proceeding it is helpful to define what is meant by the term flow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Curiously, this term is not defined in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specification, nor is there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attempt to define it in virtually all of the literature on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general terms,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flow  is a sequence of packets traversing a network that share a set of header field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values. For example, a flow could consist of all packets with the same source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destination IP addresses or all packets with the same virtual LAN (VLAN) identifier.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provide a more specific definition subsequently.</a:t>
            </a:r>
            <a:endParaRPr lang="en-US" sz="2400" dirty="0" smtClean="0">
              <a:solidFill>
                <a:schemeClr val="tx1"/>
              </a:solidFill>
              <a:effectLst>
                <a:outerShdw blurRad="38100" dist="38100" dir="2700000" algn="tl">
                  <a:srgbClr val="000000"/>
                </a:outerShdw>
              </a:effectLst>
              <a:latin typeface="+mn-lt"/>
              <a:ea typeface="ＭＳ Ｐゴシック" pitchFamily="-110" charset="-128"/>
            </a:endParaRPr>
          </a:p>
        </p:txBody>
      </p:sp>
      <p:sp>
        <p:nvSpPr>
          <p:cNvPr id="4" name="Slide Number Placeholder 3"/>
          <p:cNvSpPr>
            <a:spLocks noGrp="1"/>
          </p:cNvSpPr>
          <p:nvPr>
            <p:ph type="sldNum" sz="quarter" idx="10"/>
          </p:nvPr>
        </p:nvSpPr>
        <p:spPr/>
        <p:txBody>
          <a:bodyPr/>
          <a:lstStyle/>
          <a:p>
            <a:fld id="{4DC77688-ADC8-D24B-A376-A71E0850BC69}" type="slidenum">
              <a:rPr lang="en-US" smtClean="0"/>
              <a:pPr/>
              <a:t>48</a:t>
            </a:fld>
            <a:endParaRPr lang="en-US" dirty="0"/>
          </a:p>
        </p:txBody>
      </p:sp>
    </p:spTree>
    <p:extLst>
      <p:ext uri="{BB962C8B-B14F-4D97-AF65-F5344CB8AC3E}">
        <p14:creationId xmlns:p14="http://schemas.microsoft.com/office/powerpoint/2010/main" val="590349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basic building block of the logical switch architecture is the flow table. Each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that enters a switch passes through one of more flow tables. Each flow table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contains entries consisting of six components: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Match fields:  Used to select packets that match the values in the fields.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Priority:  Relative priority of table entries.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Counters:  Updated for matching packets.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specification defines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variety of timers. Examples include the number of received bytes and packets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 port, per flow table, and per flow table entry; number of dropped packets;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duration of a flow.</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Instructions:  Actions to be taken if a match occurs.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Time-outs:  Maximum amount of idle time before a flow is expired by the switch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Cookie:  opaque data value chosen by the controller. May be used by the controller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filter flow statistics, flow modification and flow deletion; not used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when processing packets.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flow table may include a table-miss flow entry, which wildcards all match fields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(every field is a match regardless of value) and has the lowest priority (priority 0)</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49</a:t>
            </a:fld>
            <a:endParaRPr lang="en-US" dirty="0"/>
          </a:p>
        </p:txBody>
      </p:sp>
    </p:spTree>
    <p:extLst>
      <p:ext uri="{BB962C8B-B14F-4D97-AF65-F5344CB8AC3E}">
        <p14:creationId xmlns:p14="http://schemas.microsoft.com/office/powerpoint/2010/main" val="80119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match fields component of a table entry consists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following required fields: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Ingress port:  The identifier of the port on this switch on which the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arrived. This may be a physical port or a switch-defined virtual 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Ethernet source and destination addresses:  Each entry can be an exact address,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bitmasked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value for which only some of the address bits are checked, or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wildcard value (match any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IPv4 or IPv6 protocol number:  A protocol number value, indicating the next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 in the packet.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IPv4 or IPv6 source address, and destination address:  Each entry can be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exact address,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bitmasked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value, a subnet mask value, or a wildcard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TCP source and destination ports:  Exact match or wildcard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UDP source and destination ports:  Exact match or wildcard value.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preceding match fields must be supported by any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-compliant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switch. The following fields may be optionally supported.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Physical port:  Used to designate underlying physical port when packet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received on a logical 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Metadata:  Additional information that can be passed from one table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another during the processing of a packet. Its use is discussed subsequently.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Ethernet type:  Ethernet Type field.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VLAN ID and VLAN user priority:  Fields in the IEEE 802.1Q virtual LAN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header.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IPv4 or IPv6 DS and ECN:  Differentiated Services and Explicit Congestion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Notification fields.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SCTP source and destination ports: Exact match or wildcard value.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ICMP type and code fields: Exact match or wildcard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ARP opcode: Exact match in Ethernet Type field.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Source and target IPv4 addresses in ARP payload: Can be an exact address, a</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bitmasked</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value, a subnet mask value, or a wildcard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IPv6 flow label: Exact match or wildcard.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ICMPv6 type and code fields: Exact match or wildcard value.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IPv6 neighbor discovery target address: In an IPv6 Neighbor Discovery message.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IPv6 neighbor discovery source and target addresses: Link-layer address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options in an IPv6 Neighbor Discovery message.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MPLS label value, traffic class,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Fields in the top label of an MPLS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label stack.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Thus,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can be used with network traffic involving a variety of protocols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network services. Note that at the MAC/link layer, only Ethernet is supported.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as currently defined cannot control layer 2 traffic over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wireless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can now offer a more precise definition of the term flow . From the point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view of an individual switch, a flow is a sequence of packets that matches a specific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entry in a flow table. The definition is packet oriented, in the sense that it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function of the values of header fields of the packets that constitute the flow,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not a function of the path they follow through the network. A combination of flow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entries on multiple switches defines a flow that is bound to a specific path.</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50</a:t>
            </a:fld>
            <a:endParaRPr lang="en-US" dirty="0"/>
          </a:p>
        </p:txBody>
      </p:sp>
    </p:spTree>
    <p:extLst>
      <p:ext uri="{BB962C8B-B14F-4D97-AF65-F5344CB8AC3E}">
        <p14:creationId xmlns:p14="http://schemas.microsoft.com/office/powerpoint/2010/main" val="1769288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instructions component of a table entry consists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a set of instructions that are executed if the packet matches the entry. Before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describing the types of instructions, we need to define the terms action  and action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set . Actions  describe packet forwarding, packet modification, and group table processing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operations.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specification includes the following actions: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Output:  Forward packet to specified 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Set-Queue:  Sets the queue id for a packet. When the packet is forwarded to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port using the output action, the queue id determines which queue attached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port is used for scheduling and forwarding the packet. Forwarding behavior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dictated by the configuration of the queue and is used to provide basic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Quality-of-Service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QoS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support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Group:  Process packet through specified group.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Push-Tag/Pop-Tag:  Push or pop a tag field for a VLAN or MPLS packet.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Set-Field:  The various Set-Field actions are identified by their field type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modify the values of respective header fields in the packet.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Change-TTL:  The various Change-TTL actions modify the values of the IPv4</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TTL, IPv6 Hop Limit, or MPLS TTL in the packet.</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51</a:t>
            </a:fld>
            <a:endParaRPr lang="en-US" dirty="0"/>
          </a:p>
        </p:txBody>
      </p:sp>
    </p:spTree>
    <p:extLst>
      <p:ext uri="{BB962C8B-B14F-4D97-AF65-F5344CB8AC3E}">
        <p14:creationId xmlns:p14="http://schemas.microsoft.com/office/powerpoint/2010/main" val="3959352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 action set  is a list of actions associated with a packet that are accumulated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while the packet is processed by each table and that are executed when the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exits the processing pipeline.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Instructions are of four types: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Direct packet through pipeline: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Goto</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instruction directs the packet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 table farther along in the pipeline. The Meter instruction directs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to a specified meter.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Perform action on packet:  Actions may be performed on the packet when it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matched to a table entry.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Update action set:  Merge specified actions into the current action set for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on this flow, or clear all the actions in the action set.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Update metadata:  A metadata value can be associated with a packet. It is used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carry information from one table to the next.</a:t>
            </a:r>
          </a:p>
          <a:p>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52</a:t>
            </a:fld>
            <a:endParaRPr lang="en-US" dirty="0"/>
          </a:p>
        </p:txBody>
      </p:sp>
    </p:spTree>
    <p:extLst>
      <p:ext uri="{BB962C8B-B14F-4D97-AF65-F5344CB8AC3E}">
        <p14:creationId xmlns:p14="http://schemas.microsoft.com/office/powerpoint/2010/main" val="298145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D3A2F328-9B24-9D41-BFA9-6D3600AC7986}" type="slidenum">
              <a:rPr lang="en-US"/>
              <a:pPr/>
              <a:t>6</a:t>
            </a:fld>
            <a:endParaRPr lang="en-US" dirty="0"/>
          </a:p>
        </p:txBody>
      </p:sp>
      <p:sp>
        <p:nvSpPr>
          <p:cNvPr id="70659" name="Rectangle 1026"/>
          <p:cNvSpPr>
            <a:spLocks noGrp="1" noRot="1" noChangeAspect="1" noChangeArrowheads="1" noTextEdit="1"/>
          </p:cNvSpPr>
          <p:nvPr>
            <p:ph type="sldImg"/>
          </p:nvPr>
        </p:nvSpPr>
        <p:spPr>
          <a:ln/>
        </p:spPr>
      </p:sp>
      <p:sp>
        <p:nvSpPr>
          <p:cNvPr id="70660" name="Rectangle 1027"/>
          <p:cNvSpPr>
            <a:spLocks noGrp="1" noChangeArrowheads="1"/>
          </p:cNvSpPr>
          <p:nvPr>
            <p:ph type="body" idx="1"/>
          </p:nvPr>
        </p:nvSpPr>
        <p:spPr>
          <a:noFill/>
          <a:ln/>
        </p:spPr>
        <p:txBody>
          <a:bodyPr/>
          <a:lstStyle/>
          <a:p>
            <a:r>
              <a:rPr lang="en-US" dirty="0"/>
              <a:t> In an internet environment, multicasting is a far more difficult undertaking. To see this, consider the configuration </a:t>
            </a:r>
            <a:r>
              <a:rPr lang="en-US" dirty="0" smtClean="0"/>
              <a:t>of </a:t>
            </a:r>
            <a:r>
              <a:rPr lang="en-US" dirty="0"/>
              <a:t>Figure</a:t>
            </a:r>
            <a:r>
              <a:rPr lang="en-US" dirty="0" smtClean="0"/>
              <a:t> 21.1</a:t>
            </a:r>
            <a:r>
              <a:rPr lang="en-US" dirty="0"/>
              <a:t>; a number of LANs are interconnected by routers. Routers connect to each other either over high-speed links or across a wide area network (network N4). A cost is associated with each link or network in each direction, indicated by the value shown leaving the router for that link or network. Suppose that the multicast server on network N1 is transmitting packets to a multicast address that represents the workstations indicated on networks N3, N5, N6. </a:t>
            </a:r>
          </a:p>
        </p:txBody>
      </p:sp>
    </p:spTree>
    <p:extLst>
      <p:ext uri="{BB962C8B-B14F-4D97-AF65-F5344CB8AC3E}">
        <p14:creationId xmlns:p14="http://schemas.microsoft.com/office/powerpoint/2010/main" val="1220584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switch includes one or more flow tables. If there is more than one flow table, they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organized as a pipeline (Figure 21.9), with the tables labeled with increasing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numbers starting with 0. When a packet is presented to a table for matching,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input consists of the packet, the identity of the ingress port, the associated metadata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value, and the associated action set. For Table , the metadata value is blank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action set is null. Processing proceeds as follows: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Find the highest-priority matching flow entry. If there is no match on any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entry and there is no table-miss entry, then the packet is dropped. If there is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match only on a table-miss entry, then that entry specifies one of three actions: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Send packet to controller. This will enable the controller to define a new</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flow for this and similar packets, or decide to drop the packet.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Direct packet to another flow table farther down the pipeline.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c</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Drop the packet.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If there is a match on one or more entries, other than the table-miss entry,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then the match is defined to be with the highest-priority matching entry.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following actions may then be performed: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Update any counters associated with this entry.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b</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Execute any instructions associated with this entry. This may include updating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action set, updating the metadata value, and performing actions.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c</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packet is then forwarded to a flow table further down the pipeline,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group table, to the meter table, or directed to an output 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the final table in the pipeline, forwarding to another flow table is not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option.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If and when a packet is finally directed to an output port, the accumulated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action set is executed and then the packet is queued for output.</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53</a:t>
            </a:fld>
            <a:endParaRPr lang="en-US" dirty="0"/>
          </a:p>
        </p:txBody>
      </p:sp>
    </p:spTree>
    <p:extLst>
      <p:ext uri="{BB962C8B-B14F-4D97-AF65-F5344CB8AC3E}">
        <p14:creationId xmlns:p14="http://schemas.microsoft.com/office/powerpoint/2010/main" val="3819634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describes message exchanges that take place between an</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controller and an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switch. Typically, the protocol is implemented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top of SSL or TLS, providing a secure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channel.</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enables the controller to perform add, update,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delete actions to the flow entries in the flow tables. It supports 3 types of messages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21.2):</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Controller-to-Switch:  These messages are initiated by the controller and,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some cases, require a response from the switch. This class of messages enables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controller to manage the logical state of the switch, including its configuration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details of flow and group table entries. Also included in this class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Packet-out message. This message is used when a switch sends a packet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controller and the controller decides not to drop the packet but to direct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a switch output port.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Asynchronous:  These types of messages are sent without solicitation from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controller. This class includes various status messages to the controller. Also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included is the Packet-in message, which may be used by the switch to send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 to the controller when there is no flow table match.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Symmetric:  These messages are sent without solicitation from either the controller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the switch. They are simple yet helpful. Hello messages are typically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sent back and forth between the controller and switch when the 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first established. Echo request and reply messages can be used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either the switch or controller to measure the latency or bandwidth of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controller-switch connection or just verify that the device is up and running.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Experimenter message is used to stage features to be built into future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versions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protocol enables the controller to manage the logical structure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a switch, without regard to the details of how the switch implements the</a:t>
            </a: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OpenFlow</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logical architecture.</a:t>
            </a:r>
            <a:endParaRPr lang="en-US" dirty="0"/>
          </a:p>
        </p:txBody>
      </p:sp>
      <p:sp>
        <p:nvSpPr>
          <p:cNvPr id="4" name="Slide Number Placeholder 3"/>
          <p:cNvSpPr>
            <a:spLocks noGrp="1"/>
          </p:cNvSpPr>
          <p:nvPr>
            <p:ph type="sldNum" sz="quarter" idx="10"/>
          </p:nvPr>
        </p:nvSpPr>
        <p:spPr/>
        <p:txBody>
          <a:bodyPr/>
          <a:lstStyle/>
          <a:p>
            <a:fld id="{4DC77688-ADC8-D24B-A376-A71E0850BC69}" type="slidenum">
              <a:rPr lang="en-US" smtClean="0"/>
              <a:pPr/>
              <a:t>54</a:t>
            </a:fld>
            <a:endParaRPr lang="en-US" dirty="0"/>
          </a:p>
        </p:txBody>
      </p:sp>
    </p:spTree>
    <p:extLst>
      <p:ext uri="{BB962C8B-B14F-4D97-AF65-F5344CB8AC3E}">
        <p14:creationId xmlns:p14="http://schemas.microsoft.com/office/powerpoint/2010/main" val="984892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r>
              <a:rPr lang="en-US" sz="1100" dirty="0" smtClean="0"/>
              <a:t>The </a:t>
            </a:r>
            <a:r>
              <a:rPr lang="en-US" sz="1100" dirty="0"/>
              <a:t>discovery process in Mobile IP is very similar to the router advertisement process defined in ICMP. Accordingly, agent discovery makes use of ICMP router advertisement messages, with one or more extensions specific to Mobile IP.</a:t>
            </a:r>
          </a:p>
          <a:p>
            <a:r>
              <a:rPr lang="en-US" sz="1100" dirty="0" smtClean="0"/>
              <a:t>	</a:t>
            </a:r>
          </a:p>
          <a:p>
            <a:r>
              <a:rPr lang="en-US" sz="1100" dirty="0" smtClean="0"/>
              <a:t>The </a:t>
            </a:r>
            <a:r>
              <a:rPr lang="en-US" sz="1100" dirty="0"/>
              <a:t>mobile node is responsible for an ongoing discovery process. It must determine if it is attached to its home network, in which case IP datagrams may be received without forwarding, or if it is attached to a foreign network. Because handoff from one network to another occurs at the physical layer, a transition from the home network to a foreign network can occur at any time without notification to the network layer (i.e., the IP layer). Thus, discovery for a mobile node is a continuous process.</a:t>
            </a:r>
          </a:p>
          <a:p>
            <a:r>
              <a:rPr lang="en-US" sz="1100" dirty="0" smtClean="0"/>
              <a:t>	</a:t>
            </a:r>
          </a:p>
          <a:p>
            <a:r>
              <a:rPr lang="en-US" sz="1100" dirty="0" smtClean="0"/>
              <a:t>For </a:t>
            </a:r>
            <a:r>
              <a:rPr lang="en-US" sz="1100" dirty="0"/>
              <a:t>the purpose of discovery, a router or other network node that can act as an agent periodically issues a router advertisement ICMP message </a:t>
            </a:r>
            <a:r>
              <a:rPr lang="en-US" sz="1100" dirty="0" smtClean="0"/>
              <a:t>(Figure 21.8d</a:t>
            </a:r>
            <a:r>
              <a:rPr lang="en-US" sz="1100" dirty="0"/>
              <a:t>) with an advertisement extension. The router advertisement portion of the message includes the IP address of the router. The advertisement extension includes additional information about the router's role as an agent, as discussed subsequently. A mobile node listens for these </a:t>
            </a:r>
            <a:r>
              <a:rPr lang="en-US" sz="1100" b="1" dirty="0"/>
              <a:t>agent advertisement messages</a:t>
            </a:r>
            <a:r>
              <a:rPr lang="en-US" sz="1100" dirty="0"/>
              <a:t>. Because a foreign agent could be on the mobile node's home network (set up to serve visiting mobile nodes), the arrival of an agent advertisement does not necessarily tell the mobile node that it is on a foreign network. The mobile node must compare the network portion of the router's IP address with the network portion of its own home address. If these network portions do not match, then the mobile node is on a foreign network.</a:t>
            </a:r>
            <a:endParaRPr lang="en-US" sz="1100" dirty="0" smtClean="0"/>
          </a:p>
          <a:p>
            <a:endParaRPr lang="en-US" sz="1100" dirty="0" smtClean="0"/>
          </a:p>
          <a:p>
            <a:r>
              <a:rPr lang="en-US" sz="1100" dirty="0" smtClean="0"/>
              <a:t>The </a:t>
            </a:r>
            <a:r>
              <a:rPr lang="en-US" sz="1100" b="1" dirty="0"/>
              <a:t>agent advertisement extension</a:t>
            </a:r>
            <a:r>
              <a:rPr lang="en-US" sz="1100" dirty="0"/>
              <a:t> follows the ICMP router advertisement fields. The extension includes the following one-bit flags:</a:t>
            </a:r>
          </a:p>
          <a:p>
            <a:r>
              <a:rPr lang="en-US" sz="1100" dirty="0"/>
              <a:t> </a:t>
            </a:r>
          </a:p>
          <a:p>
            <a:r>
              <a:rPr lang="en-US" sz="1100" b="1" dirty="0"/>
              <a:t>R:</a:t>
            </a:r>
            <a:r>
              <a:rPr lang="en-US" sz="1100" dirty="0"/>
              <a:t> Registration with this foreign agent is required (or another foreign agent on this network). Even those mobile nodes that have already acquired a care-of address from this foreign agent must re-register.</a:t>
            </a:r>
            <a:endParaRPr lang="en-US" sz="1100" dirty="0" smtClean="0"/>
          </a:p>
          <a:p>
            <a:endParaRPr lang="en-US" sz="1100" b="1" dirty="0" smtClean="0"/>
          </a:p>
          <a:p>
            <a:r>
              <a:rPr lang="en-US" sz="1100" b="1" dirty="0" smtClean="0"/>
              <a:t>B</a:t>
            </a:r>
            <a:r>
              <a:rPr lang="en-US" sz="1100" b="1" dirty="0"/>
              <a:t>:</a:t>
            </a:r>
            <a:r>
              <a:rPr lang="en-US" sz="1100" dirty="0"/>
              <a:t> Busy. The foreign agent will not accept registrations from additional mobile nodes.</a:t>
            </a:r>
            <a:endParaRPr lang="en-US" sz="1100" dirty="0" smtClean="0"/>
          </a:p>
          <a:p>
            <a:endParaRPr lang="en-US" sz="1100" b="1" dirty="0" smtClean="0"/>
          </a:p>
          <a:p>
            <a:r>
              <a:rPr lang="en-US" sz="1100" b="1" dirty="0" smtClean="0"/>
              <a:t>H</a:t>
            </a:r>
            <a:r>
              <a:rPr lang="en-US" sz="1100" b="1" dirty="0"/>
              <a:t>:</a:t>
            </a:r>
            <a:r>
              <a:rPr lang="en-US" sz="1100" dirty="0"/>
              <a:t> This agent offers services as a home agent on this network.</a:t>
            </a:r>
            <a:endParaRPr lang="en-US" sz="1100" dirty="0" smtClean="0"/>
          </a:p>
          <a:p>
            <a:endParaRPr lang="en-US" sz="1100" b="1" dirty="0" smtClean="0"/>
          </a:p>
          <a:p>
            <a:r>
              <a:rPr lang="en-US" sz="1100" b="1" dirty="0" smtClean="0"/>
              <a:t>F</a:t>
            </a:r>
            <a:r>
              <a:rPr lang="en-US" sz="1100" b="1" dirty="0"/>
              <a:t>:</a:t>
            </a:r>
            <a:r>
              <a:rPr lang="en-US" sz="1100" dirty="0"/>
              <a:t> This agent offers services as a foreign agent on this network.</a:t>
            </a:r>
            <a:endParaRPr lang="en-US" sz="1100" dirty="0" smtClean="0"/>
          </a:p>
          <a:p>
            <a:endParaRPr lang="en-US" sz="1100" b="1" dirty="0" smtClean="0"/>
          </a:p>
          <a:p>
            <a:r>
              <a:rPr lang="en-US" sz="1100" b="1" dirty="0" smtClean="0"/>
              <a:t>M</a:t>
            </a:r>
            <a:r>
              <a:rPr lang="en-US" sz="1100" b="1" dirty="0"/>
              <a:t>:</a:t>
            </a:r>
            <a:r>
              <a:rPr lang="en-US" sz="1100" dirty="0"/>
              <a:t> This agent can receive tunneled IP datagrams that use minimal encapsulation, explained subsequently.</a:t>
            </a:r>
            <a:endParaRPr lang="en-US" sz="1100" dirty="0" smtClean="0"/>
          </a:p>
          <a:p>
            <a:endParaRPr lang="en-US" sz="1100" b="1" dirty="0" smtClean="0"/>
          </a:p>
          <a:p>
            <a:r>
              <a:rPr lang="en-US" sz="1100" b="1" dirty="0" smtClean="0"/>
              <a:t>G</a:t>
            </a:r>
            <a:r>
              <a:rPr lang="en-US" sz="1100" b="1" dirty="0"/>
              <a:t>:</a:t>
            </a:r>
            <a:r>
              <a:rPr lang="en-US" sz="1100" dirty="0"/>
              <a:t> This agent can receive tunneled IP datagrams that use GRE encapsulation, explained subsequently.</a:t>
            </a:r>
            <a:endParaRPr lang="en-US" sz="1100" dirty="0" smtClean="0"/>
          </a:p>
          <a:p>
            <a:endParaRPr lang="en-US" sz="1100" b="1" dirty="0" smtClean="0"/>
          </a:p>
          <a:p>
            <a:r>
              <a:rPr lang="en-US" sz="1100" b="1" dirty="0" err="1" smtClean="0"/>
              <a:t>r</a:t>
            </a:r>
            <a:r>
              <a:rPr lang="en-US" sz="1100" b="1" dirty="0"/>
              <a:t>:</a:t>
            </a:r>
            <a:r>
              <a:rPr lang="en-US" sz="1100" dirty="0"/>
              <a:t> reserved.</a:t>
            </a:r>
            <a:endParaRPr lang="en-US" sz="1100" dirty="0" smtClean="0"/>
          </a:p>
          <a:p>
            <a:endParaRPr lang="en-US" sz="1100" b="1" dirty="0" smtClean="0"/>
          </a:p>
          <a:p>
            <a:r>
              <a:rPr lang="en-US" sz="1100" b="1" dirty="0" smtClean="0"/>
              <a:t>T</a:t>
            </a:r>
            <a:r>
              <a:rPr lang="en-US" sz="1100" b="1" dirty="0"/>
              <a:t>:</a:t>
            </a:r>
            <a:r>
              <a:rPr lang="en-US" sz="1100" dirty="0"/>
              <a:t> Foreign agent supports reverse tunneling.</a:t>
            </a:r>
          </a:p>
          <a:p>
            <a:r>
              <a:rPr lang="en-US" sz="1100" b="1" dirty="0"/>
              <a:t> </a:t>
            </a:r>
            <a:endParaRPr lang="en-US" sz="1100" dirty="0" smtClean="0"/>
          </a:p>
          <a:p>
            <a:r>
              <a:rPr lang="en-US" sz="1100" dirty="0" smtClean="0"/>
              <a:t>In </a:t>
            </a:r>
            <a:r>
              <a:rPr lang="en-US" sz="1100" dirty="0"/>
              <a:t>addition, the extension includes zero or more </a:t>
            </a:r>
            <a:r>
              <a:rPr lang="en-US" sz="1100" b="1" dirty="0"/>
              <a:t>care-of addresses</a:t>
            </a:r>
            <a:r>
              <a:rPr lang="en-US" sz="1100" dirty="0"/>
              <a:t> supported by this agent on this network. There must be at least one such address if the F bit is set. There may be multiple addresses</a:t>
            </a:r>
            <a:r>
              <a:rPr lang="en-US" sz="1100" dirty="0" smtClean="0"/>
              <a:t>.</a:t>
            </a:r>
          </a:p>
        </p:txBody>
      </p:sp>
      <p:sp>
        <p:nvSpPr>
          <p:cNvPr id="116740" name="Slide Number Placeholder 3"/>
          <p:cNvSpPr>
            <a:spLocks noGrp="1"/>
          </p:cNvSpPr>
          <p:nvPr>
            <p:ph type="sldNum" sz="quarter" idx="5"/>
          </p:nvPr>
        </p:nvSpPr>
        <p:spPr>
          <a:noFill/>
        </p:spPr>
        <p:txBody>
          <a:bodyPr/>
          <a:lstStyle/>
          <a:p>
            <a:fld id="{32733623-1677-2E46-9166-671175C157A1}" type="slidenum">
              <a:rPr lang="en-US"/>
              <a:pPr/>
              <a:t>55</a:t>
            </a:fld>
            <a:endParaRPr lang="en-US" dirty="0"/>
          </a:p>
        </p:txBody>
      </p:sp>
    </p:spTree>
    <p:extLst>
      <p:ext uri="{BB962C8B-B14F-4D97-AF65-F5344CB8AC3E}">
        <p14:creationId xmlns:p14="http://schemas.microsoft.com/office/powerpoint/2010/main" val="37926519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p:spPr>
        <p:txBody>
          <a:bodyPr/>
          <a:lstStyle/>
          <a:p>
            <a:r>
              <a:rPr lang="en-US" dirty="0" smtClean="0"/>
              <a:t>As </a:t>
            </a:r>
            <a:r>
              <a:rPr lang="en-US" dirty="0"/>
              <a:t>was mentioned, a mobile node may move from one network to another due to some handoff mechanism, without the IP level being aware of it. The agent discovery process is intended to enable the agent to detect such a move. The agent may use one of two algorithms for this purpose:</a:t>
            </a:r>
          </a:p>
          <a:p>
            <a:r>
              <a:rPr lang="en-US" dirty="0"/>
              <a:t> </a:t>
            </a:r>
          </a:p>
          <a:p>
            <a:r>
              <a:rPr lang="en-US" b="1" dirty="0"/>
              <a:t>Use of lifetime field:</a:t>
            </a:r>
            <a:r>
              <a:rPr lang="en-US" dirty="0"/>
              <a:t> When a mobile node receives an agent advertisement from a foreign agent that it is currently using or that it is now going to register with, it records the lifetime field as a timer. If the timer expires before the mobile node receives another agent advertisement from the agent, then the node assumes that it has lost contact with that agent. If, in the meantime, the mobile node has received an agent advertisement from another agent and that advertisement has not yet expired, the mobile node can register with this new agent. Otherwise, the mobile node should use agent solicitation to find an agent.</a:t>
            </a:r>
          </a:p>
        </p:txBody>
      </p:sp>
      <p:sp>
        <p:nvSpPr>
          <p:cNvPr id="117764" name="Slide Number Placeholder 3"/>
          <p:cNvSpPr>
            <a:spLocks noGrp="1"/>
          </p:cNvSpPr>
          <p:nvPr>
            <p:ph type="sldNum" sz="quarter" idx="5"/>
          </p:nvPr>
        </p:nvSpPr>
        <p:spPr>
          <a:noFill/>
        </p:spPr>
        <p:txBody>
          <a:bodyPr/>
          <a:lstStyle/>
          <a:p>
            <a:fld id="{1DD9CBA5-EA11-6844-92D4-2F93F293E15B}" type="slidenum">
              <a:rPr lang="en-US"/>
              <a:pPr/>
              <a:t>56</a:t>
            </a:fld>
            <a:endParaRPr lang="en-US" dirty="0"/>
          </a:p>
        </p:txBody>
      </p:sp>
    </p:spTree>
    <p:extLst>
      <p:ext uri="{BB962C8B-B14F-4D97-AF65-F5344CB8AC3E}">
        <p14:creationId xmlns:p14="http://schemas.microsoft.com/office/powerpoint/2010/main" val="820042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r>
              <a:rPr lang="en-US" b="1" dirty="0"/>
              <a:t>Use of network prefix:</a:t>
            </a:r>
            <a:r>
              <a:rPr lang="en-US" dirty="0"/>
              <a:t> The mobile node checks whether any newly received agent advertisement is on the same network as the node's current care-of address. If it is not, the mobile node assumes that it has moved and may register with the agent whose advertisement the mobile node has just received.</a:t>
            </a:r>
          </a:p>
          <a:p>
            <a:r>
              <a:rPr lang="en-US" dirty="0"/>
              <a:t> </a:t>
            </a:r>
          </a:p>
          <a:p>
            <a:endParaRPr lang="en-US" dirty="0"/>
          </a:p>
          <a:p>
            <a:endParaRPr lang="en-US" dirty="0"/>
          </a:p>
        </p:txBody>
      </p:sp>
      <p:sp>
        <p:nvSpPr>
          <p:cNvPr id="118788" name="Slide Number Placeholder 3"/>
          <p:cNvSpPr>
            <a:spLocks noGrp="1"/>
          </p:cNvSpPr>
          <p:nvPr>
            <p:ph type="sldNum" sz="quarter" idx="5"/>
          </p:nvPr>
        </p:nvSpPr>
        <p:spPr>
          <a:noFill/>
        </p:spPr>
        <p:txBody>
          <a:bodyPr/>
          <a:lstStyle/>
          <a:p>
            <a:fld id="{05215135-ED1D-6843-97EB-C594EAA851EF}" type="slidenum">
              <a:rPr lang="en-US"/>
              <a:pPr/>
              <a:t>57</a:t>
            </a:fld>
            <a:endParaRPr lang="en-US" dirty="0"/>
          </a:p>
        </p:txBody>
      </p:sp>
    </p:spTree>
    <p:extLst>
      <p:ext uri="{BB962C8B-B14F-4D97-AF65-F5344CB8AC3E}">
        <p14:creationId xmlns:p14="http://schemas.microsoft.com/office/powerpoint/2010/main" val="699643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r>
              <a:rPr lang="en-US" b="1" i="1" dirty="0"/>
              <a:t>CO-LOCATED ADDRESSES</a:t>
            </a:r>
          </a:p>
          <a:p>
            <a:r>
              <a:rPr lang="en-US" dirty="0" smtClean="0"/>
              <a:t>	</a:t>
            </a:r>
          </a:p>
          <a:p>
            <a:r>
              <a:rPr lang="en-US" dirty="0" smtClean="0"/>
              <a:t>The </a:t>
            </a:r>
            <a:r>
              <a:rPr lang="en-US" dirty="0"/>
              <a:t>discussion so far has involved the use of a care-of address associated with a foreign agent; that is, the care-of address is an IP address for the foreign agent. This foreign agent will receive datagrams at this care-of address, intended for the mobile node, and then forward them across the foreign network to the mobile node. However, in some cases a mobile node may move to a network that has no foreign agents or on which all foreign agents are busy. As an alternative, the mobile node may act as its own foreign agent by using a co-located care-of address. A co-located care-of address is an IP address obtained by the mobile node that is associated with the mobile node's current interface to a network.</a:t>
            </a:r>
          </a:p>
          <a:p>
            <a:r>
              <a:rPr lang="en-US" dirty="0" smtClean="0"/>
              <a:t>	</a:t>
            </a:r>
          </a:p>
          <a:p>
            <a:r>
              <a:rPr lang="en-US" dirty="0" smtClean="0"/>
              <a:t>The </a:t>
            </a:r>
            <a:r>
              <a:rPr lang="en-US" dirty="0"/>
              <a:t>means by which a mobile node acquires a co-located address is beyond the scope of Mobile IP. One means is to dynamically acquire a temporary IP address through an Internet service such as DHCP (Dynamic Host Configuration Protocol). Another alternative is that the co-located address may be owned by the mobile node as a long-term address for use only while visiting a given foreign network.</a:t>
            </a:r>
          </a:p>
          <a:p>
            <a:endParaRPr lang="en-US" dirty="0"/>
          </a:p>
        </p:txBody>
      </p:sp>
      <p:sp>
        <p:nvSpPr>
          <p:cNvPr id="119812" name="Slide Number Placeholder 3"/>
          <p:cNvSpPr>
            <a:spLocks noGrp="1"/>
          </p:cNvSpPr>
          <p:nvPr>
            <p:ph type="sldNum" sz="quarter" idx="5"/>
          </p:nvPr>
        </p:nvSpPr>
        <p:spPr>
          <a:noFill/>
        </p:spPr>
        <p:txBody>
          <a:bodyPr/>
          <a:lstStyle/>
          <a:p>
            <a:fld id="{CC140AC6-7289-4549-8155-3F0ABE6F1CF7}" type="slidenum">
              <a:rPr lang="en-US"/>
              <a:pPr/>
              <a:t>58</a:t>
            </a:fld>
            <a:endParaRPr lang="en-US" dirty="0"/>
          </a:p>
        </p:txBody>
      </p:sp>
    </p:spTree>
    <p:extLst>
      <p:ext uri="{BB962C8B-B14F-4D97-AF65-F5344CB8AC3E}">
        <p14:creationId xmlns:p14="http://schemas.microsoft.com/office/powerpoint/2010/main" val="5686773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pPr>
              <a:lnSpc>
                <a:spcPct val="80000"/>
              </a:lnSpc>
            </a:pPr>
            <a:r>
              <a:rPr lang="en-US" sz="600" dirty="0" smtClean="0"/>
              <a:t>Once </a:t>
            </a:r>
            <a:r>
              <a:rPr lang="en-US" sz="600" dirty="0"/>
              <a:t>a mobile node has recognized that it is on a foreign network and has acquired a care-of address, it needs to alert a home agent on its home network and request that the home agent forward its IP traffic. The registration process involves four steps:</a:t>
            </a:r>
          </a:p>
          <a:p>
            <a:pPr>
              <a:lnSpc>
                <a:spcPct val="80000"/>
              </a:lnSpc>
            </a:pPr>
            <a:r>
              <a:rPr lang="en-US" sz="600" dirty="0"/>
              <a:t> </a:t>
            </a:r>
            <a:endParaRPr lang="en-US" sz="600" dirty="0" smtClean="0"/>
          </a:p>
          <a:p>
            <a:pPr marL="228600" indent="-228600">
              <a:lnSpc>
                <a:spcPct val="80000"/>
              </a:lnSpc>
              <a:buAutoNum type="arabicPeriod"/>
            </a:pPr>
            <a:r>
              <a:rPr lang="en-US" sz="600" dirty="0" smtClean="0"/>
              <a:t>The </a:t>
            </a:r>
            <a:r>
              <a:rPr lang="en-US" sz="600" dirty="0"/>
              <a:t>mobile node requests the forwarding service by sending a registration request to the foreign agent that the mobile node wants to use.</a:t>
            </a:r>
            <a:endParaRPr lang="en-US" sz="600" dirty="0" smtClean="0"/>
          </a:p>
          <a:p>
            <a:pPr marL="228600" indent="-228600">
              <a:lnSpc>
                <a:spcPct val="80000"/>
              </a:lnSpc>
              <a:buAutoNum type="arabicPeriod"/>
            </a:pPr>
            <a:endParaRPr lang="en-US" sz="600" b="0" dirty="0" smtClean="0"/>
          </a:p>
          <a:p>
            <a:pPr marL="228600" indent="-228600">
              <a:lnSpc>
                <a:spcPct val="80000"/>
              </a:lnSpc>
              <a:buAutoNum type="arabicPeriod"/>
            </a:pPr>
            <a:r>
              <a:rPr lang="en-US" sz="600" dirty="0" smtClean="0"/>
              <a:t>The </a:t>
            </a:r>
            <a:r>
              <a:rPr lang="en-US" sz="600" dirty="0"/>
              <a:t>foreign agent relays this request to the mobile node's home agent.</a:t>
            </a:r>
          </a:p>
          <a:p>
            <a:pPr>
              <a:lnSpc>
                <a:spcPct val="80000"/>
              </a:lnSpc>
            </a:pPr>
            <a:r>
              <a:rPr lang="en-US" sz="600" dirty="0" smtClean="0"/>
              <a:t>	</a:t>
            </a:r>
          </a:p>
          <a:p>
            <a:pPr marL="228600" indent="-228600">
              <a:lnSpc>
                <a:spcPct val="80000"/>
              </a:lnSpc>
              <a:buAutoNum type="arabicPeriod" startAt="3"/>
            </a:pPr>
            <a:r>
              <a:rPr lang="en-US" sz="600" dirty="0" smtClean="0"/>
              <a:t>The </a:t>
            </a:r>
            <a:r>
              <a:rPr lang="en-US" sz="600" dirty="0"/>
              <a:t>home agent either accepts or denies the request and sends a registration reply to the foreign agent.</a:t>
            </a:r>
            <a:endParaRPr lang="en-US" sz="600" dirty="0" smtClean="0"/>
          </a:p>
          <a:p>
            <a:pPr marL="228600" indent="-228600">
              <a:lnSpc>
                <a:spcPct val="80000"/>
              </a:lnSpc>
              <a:buAutoNum type="arabicPeriod" startAt="3"/>
            </a:pPr>
            <a:endParaRPr lang="en-US" sz="600" b="0" dirty="0" smtClean="0"/>
          </a:p>
          <a:p>
            <a:pPr marL="228600" indent="-228600">
              <a:lnSpc>
                <a:spcPct val="80000"/>
              </a:lnSpc>
              <a:buAutoNum type="arabicPeriod" startAt="3"/>
            </a:pPr>
            <a:r>
              <a:rPr lang="en-US" sz="600" dirty="0" smtClean="0"/>
              <a:t>The </a:t>
            </a:r>
            <a:r>
              <a:rPr lang="en-US" sz="600" dirty="0"/>
              <a:t>foreign agent relays this reply to the mobile node.</a:t>
            </a:r>
          </a:p>
          <a:p>
            <a:pPr>
              <a:lnSpc>
                <a:spcPct val="80000"/>
              </a:lnSpc>
            </a:pPr>
            <a:r>
              <a:rPr lang="en-US" sz="600" dirty="0"/>
              <a:t> </a:t>
            </a:r>
            <a:endParaRPr lang="en-US" sz="600" dirty="0" smtClean="0"/>
          </a:p>
          <a:p>
            <a:pPr>
              <a:lnSpc>
                <a:spcPct val="80000"/>
              </a:lnSpc>
            </a:pPr>
            <a:r>
              <a:rPr lang="en-US" sz="600" dirty="0" smtClean="0"/>
              <a:t>If </a:t>
            </a:r>
            <a:r>
              <a:rPr lang="en-US" sz="600" dirty="0"/>
              <a:t>the mobile node is using a co-located care-of address, then it registers directly with its home agent, rather than going through a foreign agent.</a:t>
            </a:r>
          </a:p>
          <a:p>
            <a:pPr>
              <a:lnSpc>
                <a:spcPct val="80000"/>
              </a:lnSpc>
            </a:pPr>
            <a:r>
              <a:rPr lang="en-US" sz="600" dirty="0"/>
              <a:t>	</a:t>
            </a:r>
          </a:p>
        </p:txBody>
      </p:sp>
      <p:sp>
        <p:nvSpPr>
          <p:cNvPr id="120836" name="Slide Number Placeholder 3"/>
          <p:cNvSpPr>
            <a:spLocks noGrp="1"/>
          </p:cNvSpPr>
          <p:nvPr>
            <p:ph type="sldNum" sz="quarter" idx="5"/>
          </p:nvPr>
        </p:nvSpPr>
        <p:spPr>
          <a:noFill/>
        </p:spPr>
        <p:txBody>
          <a:bodyPr/>
          <a:lstStyle/>
          <a:p>
            <a:fld id="{BA76EA4D-ADDE-AF4E-8D94-D36333A25796}" type="slidenum">
              <a:rPr lang="en-US"/>
              <a:pPr/>
              <a:t>59</a:t>
            </a:fld>
            <a:endParaRPr lang="en-US" dirty="0"/>
          </a:p>
        </p:txBody>
      </p:sp>
    </p:spTree>
    <p:extLst>
      <p:ext uri="{BB962C8B-B14F-4D97-AF65-F5344CB8AC3E}">
        <p14:creationId xmlns:p14="http://schemas.microsoft.com/office/powerpoint/2010/main" val="1453251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p:spPr>
        <p:txBody>
          <a:bodyPr/>
          <a:lstStyle/>
          <a:p>
            <a:pPr>
              <a:lnSpc>
                <a:spcPct val="80000"/>
              </a:lnSpc>
            </a:pPr>
            <a:r>
              <a:rPr lang="en-US" sz="900" dirty="0"/>
              <a:t>The registration operation uses two types of messages, carried in UDP segments. The </a:t>
            </a:r>
            <a:r>
              <a:rPr lang="en-US" sz="900" b="1" dirty="0"/>
              <a:t>registration request message</a:t>
            </a:r>
            <a:r>
              <a:rPr lang="en-US" sz="900" dirty="0"/>
              <a:t> includes the following one-bit flags:</a:t>
            </a:r>
          </a:p>
          <a:p>
            <a:pPr>
              <a:lnSpc>
                <a:spcPct val="80000"/>
              </a:lnSpc>
            </a:pPr>
            <a:r>
              <a:rPr lang="en-US" sz="900" dirty="0"/>
              <a:t> </a:t>
            </a:r>
          </a:p>
          <a:p>
            <a:pPr>
              <a:lnSpc>
                <a:spcPct val="80000"/>
              </a:lnSpc>
            </a:pPr>
            <a:r>
              <a:rPr lang="en-US" sz="900" b="1" dirty="0"/>
              <a:t>S:</a:t>
            </a:r>
            <a:r>
              <a:rPr lang="en-US" sz="900" dirty="0"/>
              <a:t> Simultaneous bindings. The mobile node is requesting that the home agent retain its prior mobility bindings. When simultaneous bindings are in effect, the home agent will forward multiple copies of the IP datagram, one to each care-of address currently registered for this mobile node. Multiple simultaneous bindings can be useful in wireless handoff situations, to improve reliability.</a:t>
            </a:r>
            <a:endParaRPr lang="en-US" sz="900" dirty="0" smtClean="0"/>
          </a:p>
          <a:p>
            <a:pPr>
              <a:lnSpc>
                <a:spcPct val="80000"/>
              </a:lnSpc>
            </a:pPr>
            <a:endParaRPr lang="en-US" sz="900" b="1" dirty="0" smtClean="0"/>
          </a:p>
          <a:p>
            <a:pPr>
              <a:lnSpc>
                <a:spcPct val="80000"/>
              </a:lnSpc>
            </a:pPr>
            <a:r>
              <a:rPr lang="en-US" sz="900" b="1" dirty="0" smtClean="0"/>
              <a:t>B</a:t>
            </a:r>
            <a:r>
              <a:rPr lang="en-US" sz="900" b="1" dirty="0"/>
              <a:t>:</a:t>
            </a:r>
            <a:r>
              <a:rPr lang="en-US" sz="900" dirty="0"/>
              <a:t> Broadcast datagrams. Indicates that the mobile node would like to receive copies of broadcast datagrams that it would have received if it were attached to its home network.</a:t>
            </a:r>
            <a:endParaRPr lang="en-US" sz="900" dirty="0" smtClean="0"/>
          </a:p>
          <a:p>
            <a:pPr>
              <a:lnSpc>
                <a:spcPct val="80000"/>
              </a:lnSpc>
            </a:pPr>
            <a:endParaRPr lang="en-US" sz="900" b="1" dirty="0" smtClean="0"/>
          </a:p>
          <a:p>
            <a:pPr>
              <a:lnSpc>
                <a:spcPct val="80000"/>
              </a:lnSpc>
            </a:pPr>
            <a:r>
              <a:rPr lang="en-US" sz="900" b="1" dirty="0" smtClean="0"/>
              <a:t>D</a:t>
            </a:r>
            <a:r>
              <a:rPr lang="en-US" sz="900" b="1" dirty="0"/>
              <a:t>:</a:t>
            </a:r>
            <a:r>
              <a:rPr lang="en-US" sz="900" dirty="0"/>
              <a:t> Decapsulation by mobile node. The mobile node is using a co-located care-of address and will decapsulate its own tunneled IP datagrams.</a:t>
            </a:r>
            <a:endParaRPr lang="en-US" sz="900" dirty="0" smtClean="0"/>
          </a:p>
          <a:p>
            <a:pPr>
              <a:lnSpc>
                <a:spcPct val="80000"/>
              </a:lnSpc>
            </a:pPr>
            <a:endParaRPr lang="en-US" sz="900" b="1" dirty="0" smtClean="0"/>
          </a:p>
          <a:p>
            <a:pPr>
              <a:lnSpc>
                <a:spcPct val="80000"/>
              </a:lnSpc>
            </a:pPr>
            <a:r>
              <a:rPr lang="en-US" sz="900" b="1" dirty="0" smtClean="0"/>
              <a:t>M</a:t>
            </a:r>
            <a:r>
              <a:rPr lang="en-US" sz="900" b="1" dirty="0"/>
              <a:t>:</a:t>
            </a:r>
            <a:r>
              <a:rPr lang="en-US" sz="900" dirty="0"/>
              <a:t> Indicates that the home agent should use minimal encapsulation, explained subsequently.</a:t>
            </a:r>
            <a:endParaRPr lang="en-US" sz="900" dirty="0" smtClean="0"/>
          </a:p>
          <a:p>
            <a:pPr>
              <a:lnSpc>
                <a:spcPct val="80000"/>
              </a:lnSpc>
            </a:pPr>
            <a:endParaRPr lang="en-US" sz="900" b="1" dirty="0" smtClean="0"/>
          </a:p>
          <a:p>
            <a:pPr>
              <a:lnSpc>
                <a:spcPct val="80000"/>
              </a:lnSpc>
            </a:pPr>
            <a:r>
              <a:rPr lang="en-US" sz="900" b="1" dirty="0" smtClean="0"/>
              <a:t>G</a:t>
            </a:r>
            <a:r>
              <a:rPr lang="en-US" sz="900" b="1" dirty="0"/>
              <a:t>:</a:t>
            </a:r>
            <a:r>
              <a:rPr lang="en-US" sz="900" dirty="0"/>
              <a:t> Indicates that the home agent should use GRE encapsulation, explained subsequently.</a:t>
            </a:r>
            <a:endParaRPr lang="en-US" sz="900" dirty="0" smtClean="0"/>
          </a:p>
          <a:p>
            <a:pPr>
              <a:lnSpc>
                <a:spcPct val="80000"/>
              </a:lnSpc>
            </a:pPr>
            <a:endParaRPr lang="en-US" sz="900" b="1" dirty="0" smtClean="0"/>
          </a:p>
          <a:p>
            <a:pPr>
              <a:lnSpc>
                <a:spcPct val="80000"/>
              </a:lnSpc>
            </a:pPr>
            <a:r>
              <a:rPr lang="en-US" sz="900" b="1" dirty="0" smtClean="0"/>
              <a:t>T</a:t>
            </a:r>
            <a:r>
              <a:rPr lang="en-US" sz="900" b="1" dirty="0"/>
              <a:t>:</a:t>
            </a:r>
            <a:r>
              <a:rPr lang="en-US" sz="900" dirty="0"/>
              <a:t> Reverse tunneling requested.</a:t>
            </a:r>
          </a:p>
          <a:p>
            <a:pPr>
              <a:lnSpc>
                <a:spcPct val="80000"/>
              </a:lnSpc>
            </a:pPr>
            <a:r>
              <a:rPr lang="en-US" sz="900" dirty="0"/>
              <a:t> </a:t>
            </a:r>
            <a:endParaRPr lang="en-US" sz="900" dirty="0" smtClean="0"/>
          </a:p>
          <a:p>
            <a:pPr>
              <a:lnSpc>
                <a:spcPct val="80000"/>
              </a:lnSpc>
            </a:pPr>
            <a:r>
              <a:rPr lang="en-US" sz="900" dirty="0" smtClean="0"/>
              <a:t>In </a:t>
            </a:r>
            <a:r>
              <a:rPr lang="en-US" sz="900" dirty="0"/>
              <a:t>addition, the message includes the following fields:</a:t>
            </a:r>
          </a:p>
          <a:p>
            <a:pPr>
              <a:lnSpc>
                <a:spcPct val="80000"/>
              </a:lnSpc>
            </a:pPr>
            <a:r>
              <a:rPr lang="en-US" sz="900" dirty="0"/>
              <a:t> </a:t>
            </a:r>
          </a:p>
          <a:p>
            <a:pPr>
              <a:lnSpc>
                <a:spcPct val="80000"/>
              </a:lnSpc>
            </a:pPr>
            <a:r>
              <a:rPr lang="en-US" sz="900" b="1" dirty="0"/>
              <a:t>Home Address: </a:t>
            </a:r>
            <a:r>
              <a:rPr lang="en-US" sz="900" dirty="0"/>
              <a:t>The home IP address of the mobile node. The home agent can expect to receive IP datagrams with this as a destination address, and must forward those to the care-of address.</a:t>
            </a:r>
            <a:endParaRPr lang="en-US" sz="900" dirty="0" smtClean="0"/>
          </a:p>
          <a:p>
            <a:pPr>
              <a:lnSpc>
                <a:spcPct val="80000"/>
              </a:lnSpc>
            </a:pPr>
            <a:endParaRPr lang="en-US" sz="900" b="1" dirty="0" smtClean="0"/>
          </a:p>
          <a:p>
            <a:pPr>
              <a:lnSpc>
                <a:spcPct val="80000"/>
              </a:lnSpc>
            </a:pPr>
            <a:r>
              <a:rPr lang="en-US" sz="900" b="1" dirty="0" smtClean="0"/>
              <a:t>Home </a:t>
            </a:r>
            <a:r>
              <a:rPr lang="en-US" sz="900" b="1" dirty="0"/>
              <a:t>Agent: </a:t>
            </a:r>
            <a:r>
              <a:rPr lang="en-US" sz="900" dirty="0"/>
              <a:t>The IP address of the mobile node's home agent. This informs the foreign agent of the address to which this request should be relayed.</a:t>
            </a:r>
            <a:endParaRPr lang="en-US" sz="900" dirty="0" smtClean="0"/>
          </a:p>
          <a:p>
            <a:pPr>
              <a:lnSpc>
                <a:spcPct val="80000"/>
              </a:lnSpc>
            </a:pPr>
            <a:endParaRPr lang="en-US" sz="900" b="1" dirty="0" smtClean="0"/>
          </a:p>
          <a:p>
            <a:pPr>
              <a:lnSpc>
                <a:spcPct val="80000"/>
              </a:lnSpc>
            </a:pPr>
            <a:r>
              <a:rPr lang="en-US" sz="900" b="1" dirty="0" smtClean="0"/>
              <a:t>Care</a:t>
            </a:r>
            <a:r>
              <a:rPr lang="en-US" sz="900" b="1" dirty="0"/>
              <a:t>-Of Address: </a:t>
            </a:r>
            <a:r>
              <a:rPr lang="en-US" sz="900" dirty="0"/>
              <a:t>The IP address at this end of the tunnel. The home agent should forward IP datagrams that it receives with mobile node's home address to this destination address.</a:t>
            </a:r>
            <a:endParaRPr lang="en-US" sz="900" dirty="0" smtClean="0"/>
          </a:p>
          <a:p>
            <a:pPr>
              <a:lnSpc>
                <a:spcPct val="80000"/>
              </a:lnSpc>
            </a:pPr>
            <a:endParaRPr lang="en-US" sz="900" b="1" dirty="0" smtClean="0"/>
          </a:p>
          <a:p>
            <a:pPr>
              <a:lnSpc>
                <a:spcPct val="80000"/>
              </a:lnSpc>
            </a:pPr>
            <a:r>
              <a:rPr lang="en-US" sz="900" b="1" dirty="0" smtClean="0"/>
              <a:t>Identification</a:t>
            </a:r>
            <a:r>
              <a:rPr lang="en-US" sz="900" b="1" dirty="0"/>
              <a:t>: </a:t>
            </a:r>
            <a:r>
              <a:rPr lang="en-US" sz="900" dirty="0"/>
              <a:t>A 64-bit number generated by the mobile node, used for matching registration requests to registration replies and for security purposes, as explained subsequently.</a:t>
            </a:r>
            <a:endParaRPr lang="en-US" sz="900" dirty="0" smtClean="0"/>
          </a:p>
          <a:p>
            <a:pPr>
              <a:lnSpc>
                <a:spcPct val="80000"/>
              </a:lnSpc>
            </a:pPr>
            <a:endParaRPr lang="en-US" sz="900" b="1" dirty="0" smtClean="0"/>
          </a:p>
          <a:p>
            <a:pPr>
              <a:lnSpc>
                <a:spcPct val="80000"/>
              </a:lnSpc>
            </a:pPr>
            <a:r>
              <a:rPr lang="en-US" sz="900" b="1" dirty="0" smtClean="0"/>
              <a:t>Extensions</a:t>
            </a:r>
            <a:r>
              <a:rPr lang="en-US" sz="900" b="1" dirty="0"/>
              <a:t>: </a:t>
            </a:r>
            <a:r>
              <a:rPr lang="en-US" sz="900" dirty="0"/>
              <a:t>The only extension so far defined is the authentication extension, explained subsequently.</a:t>
            </a:r>
          </a:p>
          <a:p>
            <a:pPr>
              <a:lnSpc>
                <a:spcPct val="80000"/>
              </a:lnSpc>
            </a:pPr>
            <a:r>
              <a:rPr lang="en-US" sz="900" dirty="0"/>
              <a:t> </a:t>
            </a:r>
            <a:endParaRPr lang="en-US" sz="900" dirty="0" smtClean="0"/>
          </a:p>
          <a:p>
            <a:pPr>
              <a:lnSpc>
                <a:spcPct val="80000"/>
              </a:lnSpc>
            </a:pPr>
            <a:r>
              <a:rPr lang="en-US" sz="900" dirty="0" smtClean="0"/>
              <a:t>The </a:t>
            </a:r>
            <a:r>
              <a:rPr lang="en-US" sz="900" b="1" dirty="0"/>
              <a:t>registration reply message</a:t>
            </a:r>
            <a:r>
              <a:rPr lang="en-US" sz="900" dirty="0"/>
              <a:t> includes a code that indicates whether the request is accepted and, if not, the reason for denial.</a:t>
            </a:r>
            <a:endParaRPr lang="en-US" sz="900" dirty="0" smtClean="0"/>
          </a:p>
          <a:p>
            <a:pPr>
              <a:lnSpc>
                <a:spcPct val="80000"/>
              </a:lnSpc>
            </a:pPr>
            <a:endParaRPr lang="en-US" sz="900" dirty="0"/>
          </a:p>
        </p:txBody>
      </p:sp>
      <p:sp>
        <p:nvSpPr>
          <p:cNvPr id="121860" name="Slide Number Placeholder 3"/>
          <p:cNvSpPr>
            <a:spLocks noGrp="1"/>
          </p:cNvSpPr>
          <p:nvPr>
            <p:ph type="sldNum" sz="quarter" idx="5"/>
          </p:nvPr>
        </p:nvSpPr>
        <p:spPr>
          <a:noFill/>
        </p:spPr>
        <p:txBody>
          <a:bodyPr/>
          <a:lstStyle/>
          <a:p>
            <a:fld id="{95C32C86-97ED-7C48-81C7-960371DC58AF}" type="slidenum">
              <a:rPr lang="en-US"/>
              <a:pPr/>
              <a:t>60</a:t>
            </a:fld>
            <a:endParaRPr lang="en-US" dirty="0"/>
          </a:p>
        </p:txBody>
      </p:sp>
    </p:spTree>
    <p:extLst>
      <p:ext uri="{BB962C8B-B14F-4D97-AF65-F5344CB8AC3E}">
        <p14:creationId xmlns:p14="http://schemas.microsoft.com/office/powerpoint/2010/main" val="3664246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pPr>
              <a:lnSpc>
                <a:spcPct val="80000"/>
              </a:lnSpc>
            </a:pPr>
            <a:r>
              <a:rPr lang="en-US" sz="700" dirty="0" smtClean="0"/>
              <a:t>A </a:t>
            </a:r>
            <a:r>
              <a:rPr lang="en-US" sz="700" dirty="0"/>
              <a:t>key concern with the registration procedure is security. Mobile IP is designed to resist two types of attacks:</a:t>
            </a:r>
          </a:p>
          <a:p>
            <a:pPr>
              <a:lnSpc>
                <a:spcPct val="80000"/>
              </a:lnSpc>
            </a:pPr>
            <a:r>
              <a:rPr lang="en-US" sz="700" dirty="0"/>
              <a:t> </a:t>
            </a:r>
            <a:endParaRPr lang="en-US" sz="700" dirty="0" smtClean="0"/>
          </a:p>
          <a:p>
            <a:pPr marL="228600" indent="-228600">
              <a:lnSpc>
                <a:spcPct val="80000"/>
              </a:lnSpc>
              <a:buAutoNum type="arabicPeriod"/>
            </a:pPr>
            <a:r>
              <a:rPr lang="en-US" sz="700" dirty="0" smtClean="0"/>
              <a:t>A </a:t>
            </a:r>
            <a:r>
              <a:rPr lang="en-US" sz="700" dirty="0"/>
              <a:t>node may pretend to be a foreign agent and send a registration request to a home agent so as to divert traffic intended for a mobile node to itself.</a:t>
            </a:r>
            <a:endParaRPr lang="en-US" sz="700" dirty="0" smtClean="0"/>
          </a:p>
          <a:p>
            <a:pPr marL="228600" indent="-228600">
              <a:lnSpc>
                <a:spcPct val="80000"/>
              </a:lnSpc>
              <a:buAutoNum type="arabicPeriod"/>
            </a:pPr>
            <a:endParaRPr lang="en-US" sz="700" b="0" dirty="0" smtClean="0"/>
          </a:p>
          <a:p>
            <a:pPr marL="228600" indent="-228600">
              <a:lnSpc>
                <a:spcPct val="80000"/>
              </a:lnSpc>
              <a:buAutoNum type="arabicPeriod"/>
            </a:pPr>
            <a:r>
              <a:rPr lang="en-US" sz="700" dirty="0" smtClean="0"/>
              <a:t>A </a:t>
            </a:r>
            <a:r>
              <a:rPr lang="en-US" sz="700" dirty="0"/>
              <a:t>malicious agent may replay old registration messages, effectively cutting the mobile node from the network.</a:t>
            </a:r>
          </a:p>
          <a:p>
            <a:pPr>
              <a:lnSpc>
                <a:spcPct val="80000"/>
              </a:lnSpc>
            </a:pPr>
            <a:r>
              <a:rPr lang="en-US" sz="700" dirty="0"/>
              <a:t> </a:t>
            </a:r>
          </a:p>
          <a:p>
            <a:pPr>
              <a:lnSpc>
                <a:spcPct val="80000"/>
              </a:lnSpc>
            </a:pPr>
            <a:r>
              <a:rPr lang="en-US" sz="700" dirty="0"/>
              <a:t>	</a:t>
            </a:r>
          </a:p>
        </p:txBody>
      </p:sp>
      <p:sp>
        <p:nvSpPr>
          <p:cNvPr id="122884" name="Slide Number Placeholder 3"/>
          <p:cNvSpPr>
            <a:spLocks noGrp="1"/>
          </p:cNvSpPr>
          <p:nvPr>
            <p:ph type="sldNum" sz="quarter" idx="5"/>
          </p:nvPr>
        </p:nvSpPr>
        <p:spPr>
          <a:noFill/>
        </p:spPr>
        <p:txBody>
          <a:bodyPr/>
          <a:lstStyle/>
          <a:p>
            <a:fld id="{329DA2EA-E19D-7C48-AC37-256C7E39BCFA}" type="slidenum">
              <a:rPr lang="en-US"/>
              <a:pPr/>
              <a:t>61</a:t>
            </a:fld>
            <a:endParaRPr lang="en-US" dirty="0"/>
          </a:p>
        </p:txBody>
      </p:sp>
    </p:spTree>
    <p:extLst>
      <p:ext uri="{BB962C8B-B14F-4D97-AF65-F5344CB8AC3E}">
        <p14:creationId xmlns:p14="http://schemas.microsoft.com/office/powerpoint/2010/main" val="4195054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pPr>
              <a:lnSpc>
                <a:spcPct val="80000"/>
              </a:lnSpc>
            </a:pPr>
            <a:r>
              <a:rPr lang="en-US" sz="800" dirty="0"/>
              <a:t>The technique that is used to protect against such attacks involves the use of message authentication and the proper use of the identification field of the registration request and reply messages.</a:t>
            </a:r>
          </a:p>
          <a:p>
            <a:pPr>
              <a:lnSpc>
                <a:spcPct val="80000"/>
              </a:lnSpc>
            </a:pPr>
            <a:r>
              <a:rPr lang="en-US" sz="800" dirty="0" smtClean="0"/>
              <a:t>	</a:t>
            </a:r>
          </a:p>
          <a:p>
            <a:pPr>
              <a:lnSpc>
                <a:spcPct val="80000"/>
              </a:lnSpc>
            </a:pPr>
            <a:r>
              <a:rPr lang="en-US" sz="800" dirty="0" smtClean="0"/>
              <a:t>For </a:t>
            </a:r>
            <a:r>
              <a:rPr lang="en-US" sz="800" dirty="0"/>
              <a:t>purposes of message authentication, each registration request and reply contains an </a:t>
            </a:r>
            <a:r>
              <a:rPr lang="en-US" sz="800" b="1" dirty="0"/>
              <a:t>authentication extension</a:t>
            </a:r>
            <a:r>
              <a:rPr lang="en-US" sz="800" dirty="0"/>
              <a:t>, which includes the following fields:</a:t>
            </a:r>
          </a:p>
          <a:p>
            <a:pPr>
              <a:lnSpc>
                <a:spcPct val="80000"/>
              </a:lnSpc>
            </a:pPr>
            <a:r>
              <a:rPr lang="en-US" sz="800" dirty="0"/>
              <a:t> </a:t>
            </a:r>
          </a:p>
          <a:p>
            <a:pPr>
              <a:lnSpc>
                <a:spcPct val="80000"/>
              </a:lnSpc>
            </a:pPr>
            <a:r>
              <a:rPr lang="en-US" sz="800" b="1" dirty="0"/>
              <a:t>Security Parameter Index (SPI):</a:t>
            </a:r>
            <a:r>
              <a:rPr lang="en-US" sz="800" dirty="0"/>
              <a:t> An index that identifies a security context between a pair of nodes. This security context is configured so that the two nodes share a secret key and parameters relevant to this association (e.g., authentication algorithm).</a:t>
            </a:r>
            <a:endParaRPr lang="en-US" sz="800" dirty="0" smtClean="0"/>
          </a:p>
          <a:p>
            <a:pPr>
              <a:lnSpc>
                <a:spcPct val="80000"/>
              </a:lnSpc>
            </a:pPr>
            <a:endParaRPr lang="en-US" sz="800" b="1" dirty="0" smtClean="0"/>
          </a:p>
          <a:p>
            <a:pPr>
              <a:lnSpc>
                <a:spcPct val="80000"/>
              </a:lnSpc>
            </a:pPr>
            <a:r>
              <a:rPr lang="en-US" sz="800" b="1" dirty="0" smtClean="0"/>
              <a:t>Authenticator</a:t>
            </a:r>
            <a:r>
              <a:rPr lang="en-US" sz="800" b="1" dirty="0"/>
              <a:t>:</a:t>
            </a:r>
            <a:r>
              <a:rPr lang="en-US" sz="800" dirty="0"/>
              <a:t> A code used to authenticate the message. The sender inserts this code into the message using a shared secret key. The receiver uses the code to ensure that the message has not been altered or delayed. The authenticator protects the entire registration request or reply message, any extensions prior to this extension, and the type and length fields of this extension.</a:t>
            </a:r>
          </a:p>
          <a:p>
            <a:pPr>
              <a:lnSpc>
                <a:spcPct val="80000"/>
              </a:lnSpc>
            </a:pPr>
            <a:r>
              <a:rPr lang="en-US" sz="800" dirty="0"/>
              <a:t> </a:t>
            </a:r>
            <a:endParaRPr lang="en-US" sz="800" dirty="0" smtClean="0"/>
          </a:p>
          <a:p>
            <a:pPr>
              <a:lnSpc>
                <a:spcPct val="80000"/>
              </a:lnSpc>
            </a:pPr>
            <a:r>
              <a:rPr lang="en-US" sz="800" dirty="0" smtClean="0"/>
              <a:t>The </a:t>
            </a:r>
            <a:r>
              <a:rPr lang="en-US" sz="800" dirty="0"/>
              <a:t>default authentication algorithm is HMAC-MD5, defined in RFC 2104, which produces a 128-bit message digest. HMAC-MD4 is an example of what is known as a keyed hash code. Appendix R describes such codes. The digest is computed over a shared secret key, and the protected fields from the registration message.</a:t>
            </a:r>
          </a:p>
          <a:p>
            <a:pPr>
              <a:lnSpc>
                <a:spcPct val="80000"/>
              </a:lnSpc>
            </a:pPr>
            <a:r>
              <a:rPr lang="en-US" sz="800" dirty="0" smtClean="0"/>
              <a:t>	</a:t>
            </a:r>
          </a:p>
          <a:p>
            <a:pPr>
              <a:lnSpc>
                <a:spcPct val="80000"/>
              </a:lnSpc>
            </a:pPr>
            <a:r>
              <a:rPr lang="en-US" sz="800" dirty="0" smtClean="0"/>
              <a:t>Three </a:t>
            </a:r>
            <a:r>
              <a:rPr lang="en-US" sz="800" dirty="0"/>
              <a:t>types of authentication extensions are defined:</a:t>
            </a:r>
          </a:p>
          <a:p>
            <a:pPr>
              <a:lnSpc>
                <a:spcPct val="80000"/>
              </a:lnSpc>
            </a:pPr>
            <a:r>
              <a:rPr lang="en-US" sz="800" dirty="0"/>
              <a:t> </a:t>
            </a:r>
          </a:p>
          <a:p>
            <a:pPr>
              <a:lnSpc>
                <a:spcPct val="80000"/>
              </a:lnSpc>
            </a:pPr>
            <a:r>
              <a:rPr lang="en-US" sz="800" b="1" dirty="0"/>
              <a:t>Mobile-home:</a:t>
            </a:r>
            <a:r>
              <a:rPr lang="en-US" sz="800" dirty="0"/>
              <a:t> This extension must be present and provides for authentication of the registration messages between the mobile node and the home agent.</a:t>
            </a:r>
            <a:endParaRPr lang="en-US" sz="800" dirty="0" smtClean="0"/>
          </a:p>
          <a:p>
            <a:pPr>
              <a:lnSpc>
                <a:spcPct val="80000"/>
              </a:lnSpc>
            </a:pPr>
            <a:endParaRPr lang="en-US" sz="800" b="1" dirty="0" smtClean="0"/>
          </a:p>
          <a:p>
            <a:pPr>
              <a:lnSpc>
                <a:spcPct val="80000"/>
              </a:lnSpc>
            </a:pPr>
            <a:r>
              <a:rPr lang="en-US" sz="800" b="1" dirty="0" smtClean="0"/>
              <a:t>Mobile</a:t>
            </a:r>
            <a:r>
              <a:rPr lang="en-US" sz="800" b="1" dirty="0"/>
              <a:t>-foreign:</a:t>
            </a:r>
            <a:r>
              <a:rPr lang="en-US" sz="800" dirty="0"/>
              <a:t> The extension may be present when a security association exists between the mobile node and the foreign agent. The foreign agent will strip this extension off before relaying a request message to the home agent and add this extension to a reply message coming from a home agent. </a:t>
            </a:r>
            <a:endParaRPr lang="en-US" sz="800" dirty="0" smtClean="0"/>
          </a:p>
          <a:p>
            <a:pPr>
              <a:lnSpc>
                <a:spcPct val="80000"/>
              </a:lnSpc>
            </a:pPr>
            <a:endParaRPr lang="en-US" sz="800" b="1" dirty="0" smtClean="0"/>
          </a:p>
          <a:p>
            <a:pPr>
              <a:lnSpc>
                <a:spcPct val="80000"/>
              </a:lnSpc>
            </a:pPr>
            <a:r>
              <a:rPr lang="en-US" sz="800" b="1" dirty="0" smtClean="0"/>
              <a:t>Foreign</a:t>
            </a:r>
            <a:r>
              <a:rPr lang="en-US" sz="800" b="1" dirty="0"/>
              <a:t>-home:</a:t>
            </a:r>
            <a:r>
              <a:rPr lang="en-US" sz="800" dirty="0"/>
              <a:t> The extension may be present when a security association exists between the foreign agent and the home agent.</a:t>
            </a:r>
          </a:p>
          <a:p>
            <a:pPr>
              <a:lnSpc>
                <a:spcPct val="80000"/>
              </a:lnSpc>
            </a:pPr>
            <a:r>
              <a:rPr lang="en-US" sz="800" dirty="0"/>
              <a:t> </a:t>
            </a:r>
            <a:endParaRPr lang="en-US" sz="800" dirty="0" smtClean="0"/>
          </a:p>
          <a:p>
            <a:pPr>
              <a:lnSpc>
                <a:spcPct val="80000"/>
              </a:lnSpc>
            </a:pPr>
            <a:r>
              <a:rPr lang="en-US" sz="800" dirty="0" smtClean="0"/>
              <a:t>Note </a:t>
            </a:r>
            <a:r>
              <a:rPr lang="en-US" sz="800" dirty="0"/>
              <a:t>that the authenticator protects the identification field in the request and reply messages. As a result, the identification value can be used to thwart replay types of attacks. As was mentioned, the identification value enables the mobile node to match a reply to a request. Further, if the mobile node and the home agent maintain synchronization, so that the home agent can distinguish a reasonable identification value from a suspicious one, then the home agent can reject suspicious messages. One way to do this is to use a timestamp value. As long as the mobile node and home agent have reasonably synchronized values of time, the timestamp will serve the purpose. Alternatively, the mobile node could generate values using a pseudorandom number generator. If the home agent knows the algorithm, then it knows what identification value to expect next.</a:t>
            </a:r>
            <a:endParaRPr lang="en-US" sz="800" dirty="0" smtClean="0"/>
          </a:p>
          <a:p>
            <a:pPr>
              <a:lnSpc>
                <a:spcPct val="80000"/>
              </a:lnSpc>
            </a:pPr>
            <a:endParaRPr lang="en-US" sz="800" dirty="0"/>
          </a:p>
        </p:txBody>
      </p:sp>
      <p:sp>
        <p:nvSpPr>
          <p:cNvPr id="123908" name="Slide Number Placeholder 3"/>
          <p:cNvSpPr>
            <a:spLocks noGrp="1"/>
          </p:cNvSpPr>
          <p:nvPr>
            <p:ph type="sldNum" sz="quarter" idx="5"/>
          </p:nvPr>
        </p:nvSpPr>
        <p:spPr>
          <a:noFill/>
        </p:spPr>
        <p:txBody>
          <a:bodyPr/>
          <a:lstStyle/>
          <a:p>
            <a:fld id="{BEBEB986-4E60-C045-800C-A7C38E48FC81}" type="slidenum">
              <a:rPr lang="en-US"/>
              <a:pPr/>
              <a:t>62</a:t>
            </a:fld>
            <a:endParaRPr lang="en-US" dirty="0"/>
          </a:p>
        </p:txBody>
      </p:sp>
    </p:spTree>
    <p:extLst>
      <p:ext uri="{BB962C8B-B14F-4D97-AF65-F5344CB8AC3E}">
        <p14:creationId xmlns:p14="http://schemas.microsoft.com/office/powerpoint/2010/main" val="416223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2C9C81E1-AC76-9F4B-BE9F-8EBE4890B0CA}" type="slidenum">
              <a:rPr lang="en-US"/>
              <a:pPr/>
              <a:t>7</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a:t>Suppose that the server does not know the location of the members of the multicast group. Then one way to assure that the packet is received by all members of the group is to </a:t>
            </a:r>
            <a:r>
              <a:rPr lang="en-US" b="1" dirty="0"/>
              <a:t>broadcast</a:t>
            </a:r>
            <a:r>
              <a:rPr lang="en-US" dirty="0"/>
              <a:t> a copy of each packet to each network in the configuration, over the least-cost route for each network. For example, one packet would be addressed to N3 and would traverse N1, link L3, and N3. Router B is responsible for translating the IP-level multicast address to a MAC-level multicast address before transmitting the MAC frame onto N3</a:t>
            </a:r>
          </a:p>
          <a:p>
            <a:endParaRPr lang="en-US" dirty="0"/>
          </a:p>
          <a:p>
            <a:r>
              <a:rPr lang="en-US" dirty="0"/>
              <a:t>Now suppose the source system knows the location of each member of the multicast group. That is, the source has a table that maps a multicast address into a list of networks that contain members of that multicast group. In that case, the source need only send packets to those networks that contain members of the group. We could refer to this as the </a:t>
            </a:r>
            <a:r>
              <a:rPr lang="en-US" b="1" dirty="0"/>
              <a:t>multiple unicast</a:t>
            </a:r>
            <a:r>
              <a:rPr lang="en-US" dirty="0"/>
              <a:t> strategy. Stallings DCC9e Table 19.1 shows that in this case, 11 packets are required.</a:t>
            </a:r>
          </a:p>
          <a:p>
            <a:endParaRPr lang="en-US" dirty="0"/>
          </a:p>
          <a:p>
            <a:r>
              <a:rPr lang="en-US" dirty="0"/>
              <a:t>Both the broadcast and multiple unicast strategies are inefficient because they generate unnecessary copies of the source packet. In a true </a:t>
            </a:r>
            <a:r>
              <a:rPr lang="en-US" b="1" dirty="0"/>
              <a:t>multicast</a:t>
            </a:r>
            <a:r>
              <a:rPr lang="en-US" dirty="0"/>
              <a:t> strategy, the following method is used:</a:t>
            </a:r>
          </a:p>
          <a:p>
            <a:r>
              <a:rPr lang="en-US" dirty="0"/>
              <a:t> </a:t>
            </a:r>
          </a:p>
          <a:p>
            <a:r>
              <a:rPr lang="en-US" dirty="0"/>
              <a:t>	</a:t>
            </a:r>
            <a:r>
              <a:rPr lang="en-US" b="1" dirty="0"/>
              <a:t>1.</a:t>
            </a:r>
            <a:r>
              <a:rPr lang="en-US" dirty="0"/>
              <a:t>	The least-cost path from the source to each network that includes members of the multicast group is determined. This results in a spanning tree of the configuration. Note that this is not a full spanning tree of the configuration. Rather, it is a spanning tree that includes only those networks containing group members.</a:t>
            </a:r>
          </a:p>
          <a:p>
            <a:r>
              <a:rPr lang="en-US" dirty="0"/>
              <a:t>	</a:t>
            </a:r>
            <a:r>
              <a:rPr lang="en-US" b="1" dirty="0"/>
              <a:t>2.</a:t>
            </a:r>
            <a:r>
              <a:rPr lang="en-US" dirty="0"/>
              <a:t>	The source transmits a single packet along the spanning tree.</a:t>
            </a:r>
          </a:p>
          <a:p>
            <a:r>
              <a:rPr lang="en-US" b="1" dirty="0"/>
              <a:t>	3.</a:t>
            </a:r>
            <a:r>
              <a:rPr lang="en-US" dirty="0"/>
              <a:t>	The packet is replicated by routers only at branch points of the spanning tree.</a:t>
            </a:r>
          </a:p>
          <a:p>
            <a:r>
              <a:rPr lang="en-US" dirty="0"/>
              <a:t>	</a:t>
            </a:r>
          </a:p>
          <a:p>
            <a:endParaRPr lang="en-US" dirty="0"/>
          </a:p>
          <a:p>
            <a:endParaRPr lang="en-US" dirty="0"/>
          </a:p>
        </p:txBody>
      </p:sp>
    </p:spTree>
    <p:extLst>
      <p:ext uri="{BB962C8B-B14F-4D97-AF65-F5344CB8AC3E}">
        <p14:creationId xmlns:p14="http://schemas.microsoft.com/office/powerpoint/2010/main" val="228339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r>
              <a:rPr lang="en-US" dirty="0" smtClean="0"/>
              <a:t>Table 21.1 </a:t>
            </a:r>
            <a:r>
              <a:rPr lang="en-US" dirty="0"/>
              <a:t>summarizes the number of packets generated on the various links and networks in order to transmit one packet to a multicast group by this method. In this table, the source is the multicast server on network N1 in Figure</a:t>
            </a:r>
            <a:r>
              <a:rPr lang="en-US" dirty="0" smtClean="0"/>
              <a:t> 21.1</a:t>
            </a:r>
            <a:r>
              <a:rPr lang="en-US" dirty="0"/>
              <a:t>; the multicast address includes the group members on N3, N5, and </a:t>
            </a:r>
            <a:r>
              <a:rPr lang="en-US" dirty="0" smtClean="0"/>
              <a:t>N6</a:t>
            </a:r>
          </a:p>
          <a:p>
            <a:endParaRPr lang="en-US"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Now suppose the source system knows the location of each member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multicast group. That is, the source has a table that maps a multicast address into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list of networks that contain members of that multicast group. In that case,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source need only send packets to those networks that contain members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group. We could refer to this as the multiple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strategy. Table 21.1 shows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case; 11 packets are required.</a:t>
            </a:r>
            <a:endParaRPr lang="en-US" dirty="0" smtClean="0"/>
          </a:p>
          <a:p>
            <a:endParaRPr lang="en-US" dirty="0"/>
          </a:p>
          <a:p>
            <a:endParaRPr lang="en-US" dirty="0"/>
          </a:p>
        </p:txBody>
      </p:sp>
      <p:sp>
        <p:nvSpPr>
          <p:cNvPr id="72708" name="Slide Number Placeholder 3"/>
          <p:cNvSpPr>
            <a:spLocks noGrp="1"/>
          </p:cNvSpPr>
          <p:nvPr>
            <p:ph type="sldNum" sz="quarter" idx="5"/>
          </p:nvPr>
        </p:nvSpPr>
        <p:spPr>
          <a:noFill/>
        </p:spPr>
        <p:txBody>
          <a:bodyPr/>
          <a:lstStyle/>
          <a:p>
            <a:fld id="{AE18B3C4-E72A-1A4C-9CA3-C83BC9CBA2CB}" type="slidenum">
              <a:rPr lang="en-US"/>
              <a:pPr/>
              <a:t>8</a:t>
            </a:fld>
            <a:endParaRPr lang="en-US" dirty="0"/>
          </a:p>
        </p:txBody>
      </p:sp>
    </p:spTree>
    <p:extLst>
      <p:ext uri="{BB962C8B-B14F-4D97-AF65-F5344CB8AC3E}">
        <p14:creationId xmlns:p14="http://schemas.microsoft.com/office/powerpoint/2010/main" val="24629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8CE5EC5-93E7-9E40-B22F-358334096330}" type="slidenum">
              <a:rPr lang="en-US"/>
              <a:pPr/>
              <a:t>9</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dirty="0" smtClean="0"/>
              <a:t>Figure 21.2a </a:t>
            </a:r>
            <a:r>
              <a:rPr lang="en-US" dirty="0"/>
              <a:t>shows the spanning tree for transmissions from the source to the multicast group, and Figure</a:t>
            </a:r>
            <a:r>
              <a:rPr lang="en-US" dirty="0" smtClean="0"/>
              <a:t> 21.2b </a:t>
            </a:r>
            <a:r>
              <a:rPr lang="en-US" dirty="0"/>
              <a:t>shows this method in action.  The source transmits a single packet over N1 to router D. D makes two copies of the packet, to transmit over links L3 and L4. B receives the packet from L3 and transmits it on N3, where it is read by members of the multicast group on the network. Meanwhile, C receives the packet sent on L4. It must now deliver that packet to both E and F. If network N4 were a broadcast network (e.g., an IEEE 802 LAN), then C would only need to transmit one instance of the packet for both routers to read. If N4 is a packet-switching WAN, then C must make two copies of the packet and address one to E and one to F. Each of these routers, in turn, retransmits the received packet on N5 and N6, respectively. As Table</a:t>
            </a:r>
            <a:r>
              <a:rPr lang="en-US" dirty="0" smtClean="0"/>
              <a:t> 21.1 </a:t>
            </a:r>
            <a:r>
              <a:rPr lang="en-US" dirty="0"/>
              <a:t>shows, the multicast technique requires only eight copies of the packet.</a:t>
            </a:r>
          </a:p>
          <a:p>
            <a:endParaRPr lang="en-US" dirty="0">
              <a:latin typeface="Times" pitchFamily="-110" charset="0"/>
            </a:endParaRPr>
          </a:p>
        </p:txBody>
      </p:sp>
    </p:spTree>
    <p:extLst>
      <p:ext uri="{BB962C8B-B14F-4D97-AF65-F5344CB8AC3E}">
        <p14:creationId xmlns:p14="http://schemas.microsoft.com/office/powerpoint/2010/main" val="194697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BF99B2E-92E7-2A4F-A755-C9CB02A39435}" type="slidenum">
              <a:rPr lang="en-US"/>
              <a:pPr/>
              <a:t>10</a:t>
            </a:fld>
            <a:endParaRPr lang="en-US" dirty="0"/>
          </a:p>
        </p:txBody>
      </p:sp>
      <p:sp>
        <p:nvSpPr>
          <p:cNvPr id="74755" name="Rectangle 1026"/>
          <p:cNvSpPr>
            <a:spLocks noGrp="1" noRot="1" noChangeAspect="1" noChangeArrowheads="1" noTextEdit="1"/>
          </p:cNvSpPr>
          <p:nvPr>
            <p:ph type="sldImg"/>
          </p:nvPr>
        </p:nvSpPr>
        <p:spPr>
          <a:ln/>
        </p:spPr>
      </p:sp>
      <p:sp>
        <p:nvSpPr>
          <p:cNvPr id="74756" name="Rectangle 1027"/>
          <p:cNvSpPr>
            <a:spLocks noGrp="1" noChangeArrowheads="1"/>
          </p:cNvSpPr>
          <p:nvPr>
            <p:ph type="body" idx="1"/>
          </p:nvPr>
        </p:nvSpPr>
        <p:spPr>
          <a:noFill/>
          <a:ln/>
        </p:spPr>
        <p:txBody>
          <a:bodyPr/>
          <a:lstStyle/>
          <a:p>
            <a:r>
              <a:rPr lang="en-US" dirty="0"/>
              <a:t>In ordinary unicast transmission over an internet, in which each datagram has a unique destination network, the task of each router is to forward the datagram along the shortest path from that router to the destination network. With multicast transmission, the router may be required to forward two or more copies of an incoming datagram. In our example, routers D and C both must forward two copies of a single incoming datagram.</a:t>
            </a:r>
          </a:p>
          <a:p>
            <a:r>
              <a:rPr lang="en-US" dirty="0" smtClean="0"/>
              <a:t>	</a:t>
            </a:r>
          </a:p>
          <a:p>
            <a:r>
              <a:rPr lang="en-US" dirty="0" smtClean="0"/>
              <a:t>Thus</a:t>
            </a:r>
            <a:r>
              <a:rPr lang="en-US" dirty="0"/>
              <a:t>, we might expect that the overall functionality of multicast routing is more complex than unicast routing. The following is a list of required functions:</a:t>
            </a:r>
          </a:p>
          <a:p>
            <a:r>
              <a:rPr lang="en-US" dirty="0"/>
              <a:t> </a:t>
            </a:r>
          </a:p>
          <a:p>
            <a:r>
              <a:rPr lang="en-US" b="1" dirty="0" smtClean="0"/>
              <a:t>	</a:t>
            </a:r>
          </a:p>
          <a:p>
            <a:r>
              <a:rPr lang="en-US" b="1" dirty="0" smtClean="0"/>
              <a:t>1.</a:t>
            </a:r>
            <a:r>
              <a:rPr lang="en-US" b="0" baseline="0" dirty="0" smtClean="0"/>
              <a:t>  </a:t>
            </a:r>
            <a:r>
              <a:rPr lang="en-US" dirty="0" smtClean="0"/>
              <a:t>A </a:t>
            </a:r>
            <a:r>
              <a:rPr lang="en-US" dirty="0"/>
              <a:t>convention is needed for identifying a multicast address. In IPv4, Class D addresses are reserved for this purpose. These are 32-bit addresses with 1110 as their high-order 4 bits, followed by a 28-bit group identifier. In IPv6, a 128-bit multicast address consists of an 8-bit prefix of all ones, a 4-bit flags field, a 4-bit scope field, and a 112-bit group identifier. The flags field, currently, only indicates whether this address is permanently assigned or not. The scope field indicates the scope of applicability of the address, ranging from a single network to global.</a:t>
            </a:r>
            <a:endParaRPr lang="en-US" dirty="0" smtClean="0"/>
          </a:p>
          <a:p>
            <a:endParaRPr lang="en-US" b="1" dirty="0" smtClean="0"/>
          </a:p>
          <a:p>
            <a:r>
              <a:rPr lang="en-US" b="1" dirty="0" smtClean="0"/>
              <a:t>2.</a:t>
            </a:r>
            <a:r>
              <a:rPr lang="en-US" b="1" baseline="0" dirty="0" smtClean="0"/>
              <a:t>  </a:t>
            </a:r>
            <a:r>
              <a:rPr lang="en-US" dirty="0" smtClean="0"/>
              <a:t>Each </a:t>
            </a:r>
            <a:r>
              <a:rPr lang="en-US" dirty="0"/>
              <a:t>node (router or source node participating in the routing algorithm) must translate between an IP multicast address and a list of networks that contain members of this group. This information allows the node to construct a shortest-path spanning tree to all of the networks containing group members.</a:t>
            </a:r>
            <a:endParaRPr lang="en-US" dirty="0" smtClean="0"/>
          </a:p>
          <a:p>
            <a:endParaRPr lang="en-US" b="1" dirty="0" smtClean="0"/>
          </a:p>
          <a:p>
            <a:r>
              <a:rPr lang="en-US" b="1" dirty="0" smtClean="0"/>
              <a:t>3.</a:t>
            </a:r>
            <a:r>
              <a:rPr lang="en-US" b="1" baseline="0" dirty="0" smtClean="0"/>
              <a:t>  </a:t>
            </a:r>
            <a:r>
              <a:rPr lang="en-US" dirty="0" smtClean="0"/>
              <a:t>A </a:t>
            </a:r>
            <a:r>
              <a:rPr lang="en-US" dirty="0"/>
              <a:t>router must translate between an IP multicast address and a network multicast address in order to deliver a multicast IP datagram on the destination network. For example, in IEEE 802 networks, a MAC-level address is 48 bits long; if the highest-order bit is 1, then it is a multicast address. Thus, for multicast delivery, a router attached to an IEEE 802 network must translate a 32-bit IPv4 or a 128-bit IPv6 multicast address into a 48-bit IEEE 802 MAC-level multicast address.</a:t>
            </a:r>
          </a:p>
          <a:p>
            <a:endParaRPr lang="en-US" dirty="0"/>
          </a:p>
        </p:txBody>
      </p:sp>
    </p:spTree>
    <p:extLst>
      <p:ext uri="{BB962C8B-B14F-4D97-AF65-F5344CB8AC3E}">
        <p14:creationId xmlns:p14="http://schemas.microsoft.com/office/powerpoint/2010/main" val="98799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417186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404623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32139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369590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78541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409531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113598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4109696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1222022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3874369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310506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857D16-DD8B-7641-81BA-40F8D70072F1}" type="slidenum">
              <a:rPr lang="en-US" smtClean="0"/>
              <a:pPr/>
              <a:t>‹#›</a:t>
            </a:fld>
            <a:endParaRPr lang="en-US" dirty="0"/>
          </a:p>
        </p:txBody>
      </p:sp>
    </p:spTree>
    <p:extLst>
      <p:ext uri="{BB962C8B-B14F-4D97-AF65-F5344CB8AC3E}">
        <p14:creationId xmlns:p14="http://schemas.microsoft.com/office/powerpoint/2010/main" val="276362764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a:t>Data and Computer Communications</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Tenth </a:t>
            </a:r>
            <a:r>
              <a:rPr lang="en-US" sz="2800" dirty="0"/>
              <a:t>Edition</a:t>
            </a:r>
          </a:p>
          <a:p>
            <a:pPr eaLnBrk="1" hangingPunct="1"/>
            <a:r>
              <a:rPr lang="en-US" sz="2800" dirty="0"/>
              <a:t>by William Stallings</a:t>
            </a:r>
          </a:p>
          <a:p>
            <a:pPr eaLnBrk="1" hangingPunct="1"/>
            <a:endParaRPr lang="en-US" sz="1800" dirty="0"/>
          </a:p>
        </p:txBody>
      </p:sp>
      <p:sp>
        <p:nvSpPr>
          <p:cNvPr id="6" name="Footer Placeholder 5"/>
          <p:cNvSpPr>
            <a:spLocks noGrp="1"/>
          </p:cNvSpPr>
          <p:nvPr>
            <p:ph type="ftr" sz="quarter" idx="11"/>
          </p:nvPr>
        </p:nvSpPr>
        <p:spPr/>
        <p:txBody>
          <a:bodyPr/>
          <a:lstStyle/>
          <a:p>
            <a:pPr>
              <a:defRPr/>
            </a:pPr>
            <a:r>
              <a:rPr lang="en-US" dirty="0" smtClean="0"/>
              <a:t>Data and Computer Communications, Tenth Edition by William Stallings, (c) Pearson Education - Prentice Hall,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kumimoji="1" lang="en-US" dirty="0">
                <a:ea typeface="+mj-ea"/>
                <a:cs typeface="+mj-cs"/>
              </a:rPr>
              <a:t>Requirements for </a:t>
            </a:r>
            <a:br>
              <a:rPr kumimoji="1" lang="en-US" dirty="0">
                <a:ea typeface="+mj-ea"/>
                <a:cs typeface="+mj-cs"/>
              </a:rPr>
            </a:br>
            <a:r>
              <a:rPr kumimoji="1" lang="en-US" dirty="0">
                <a:ea typeface="+mj-ea"/>
                <a:cs typeface="+mj-cs"/>
              </a:rPr>
              <a:t>Multicasting</a:t>
            </a:r>
          </a:p>
        </p:txBody>
      </p:sp>
      <p:sp>
        <p:nvSpPr>
          <p:cNvPr id="71683" name="Rectangle 3"/>
          <p:cNvSpPr>
            <a:spLocks noGrp="1" noChangeArrowheads="1"/>
          </p:cNvSpPr>
          <p:nvPr>
            <p:ph idx="1"/>
          </p:nvPr>
        </p:nvSpPr>
        <p:spPr>
          <a:xfrm>
            <a:off x="457200" y="1676400"/>
            <a:ext cx="8229600" cy="5181600"/>
          </a:xfrm>
        </p:spPr>
        <p:txBody>
          <a:bodyPr/>
          <a:lstStyle/>
          <a:p>
            <a:pPr eaLnBrk="1" hangingPunct="1">
              <a:lnSpc>
                <a:spcPct val="90000"/>
              </a:lnSpc>
              <a:defRPr/>
            </a:pPr>
            <a:r>
              <a:rPr kumimoji="1" lang="en-US" dirty="0" smtClean="0"/>
              <a:t>Router may have to forward more than one copy of packet</a:t>
            </a:r>
          </a:p>
          <a:p>
            <a:pPr eaLnBrk="1" hangingPunct="1">
              <a:lnSpc>
                <a:spcPct val="90000"/>
              </a:lnSpc>
              <a:defRPr/>
            </a:pPr>
            <a:r>
              <a:rPr kumimoji="1" lang="en-US" dirty="0" smtClean="0"/>
              <a:t>Need convention to identify multicast addresses (IPv4, Class D, IPv6)</a:t>
            </a:r>
          </a:p>
          <a:p>
            <a:pPr eaLnBrk="1" hangingPunct="1">
              <a:lnSpc>
                <a:spcPct val="90000"/>
              </a:lnSpc>
              <a:defRPr/>
            </a:pPr>
            <a:r>
              <a:rPr kumimoji="1" lang="en-US" dirty="0" smtClean="0"/>
              <a:t>Nodes translate between IP multicast addresses and list of networks containing group members</a:t>
            </a:r>
          </a:p>
          <a:p>
            <a:pPr eaLnBrk="1" hangingPunct="1">
              <a:lnSpc>
                <a:spcPct val="90000"/>
              </a:lnSpc>
              <a:defRPr/>
            </a:pPr>
            <a:r>
              <a:rPr kumimoji="1" lang="en-US" dirty="0" smtClean="0"/>
              <a:t>Router must translate between IP multicast address and network multicast address</a:t>
            </a:r>
          </a:p>
        </p:txBody>
      </p:sp>
      <p:sp>
        <p:nvSpPr>
          <p:cNvPr id="11268" name="Right Arrow 3"/>
          <p:cNvSpPr>
            <a:spLocks noChangeArrowheads="1"/>
          </p:cNvSpPr>
          <p:nvPr/>
        </p:nvSpPr>
        <p:spPr bwMode="auto">
          <a:xfrm>
            <a:off x="7543800" y="5791200"/>
            <a:ext cx="1371600" cy="1066800"/>
          </a:xfrm>
          <a:prstGeom prst="rightArrow">
            <a:avLst>
              <a:gd name="adj1" fmla="val 50000"/>
              <a:gd name="adj2" fmla="val 50000"/>
            </a:avLst>
          </a:prstGeom>
          <a:noFill/>
          <a:ln w="9525">
            <a:solidFill>
              <a:schemeClr val="tx1"/>
            </a:solidFill>
            <a:round/>
            <a:headEnd/>
            <a:tailEnd/>
          </a:ln>
        </p:spPr>
        <p:txBody>
          <a:bodyPr lIns="90000" tIns="46800" rIns="90000" bIns="46800">
            <a:prstTxWarp prst="textNoShape">
              <a:avLst/>
            </a:prstTxWarp>
          </a:bodyPr>
          <a:lstStyle/>
          <a:p>
            <a:endParaRPr lang="en-US" dirty="0"/>
          </a:p>
        </p:txBody>
      </p:sp>
      <p:sp>
        <p:nvSpPr>
          <p:cNvPr id="11269" name="TextBox 4"/>
          <p:cNvSpPr txBox="1">
            <a:spLocks noChangeArrowheads="1"/>
          </p:cNvSpPr>
          <p:nvPr/>
        </p:nvSpPr>
        <p:spPr bwMode="auto">
          <a:xfrm>
            <a:off x="7620000" y="6096000"/>
            <a:ext cx="1090613" cy="461963"/>
          </a:xfrm>
          <a:prstGeom prst="rect">
            <a:avLst/>
          </a:prstGeom>
          <a:noFill/>
          <a:ln w="9525">
            <a:noFill/>
            <a:miter lim="800000"/>
            <a:headEnd/>
            <a:tailEnd/>
          </a:ln>
        </p:spPr>
        <p:txBody>
          <a:bodyPr wrap="none">
            <a:prstTxWarp prst="textNoShape">
              <a:avLst/>
            </a:prstTxWarp>
            <a:spAutoFit/>
          </a:bodyPr>
          <a:lstStyle/>
          <a:p>
            <a:r>
              <a:rPr lang="en-US" dirty="0"/>
              <a:t>Cont…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defRPr/>
            </a:pPr>
            <a:r>
              <a:rPr kumimoji="1" lang="en-US" dirty="0">
                <a:ea typeface="+mj-ea"/>
                <a:cs typeface="+mj-cs"/>
              </a:rPr>
              <a:t>Requirements for </a:t>
            </a:r>
            <a:br>
              <a:rPr kumimoji="1" lang="en-US" dirty="0">
                <a:ea typeface="+mj-ea"/>
                <a:cs typeface="+mj-cs"/>
              </a:rPr>
            </a:br>
            <a:r>
              <a:rPr kumimoji="1" lang="en-US" dirty="0">
                <a:ea typeface="+mj-ea"/>
                <a:cs typeface="+mj-cs"/>
              </a:rPr>
              <a:t>Multicasting</a:t>
            </a:r>
          </a:p>
        </p:txBody>
      </p:sp>
      <p:sp>
        <p:nvSpPr>
          <p:cNvPr id="72707" name="Rectangle 3"/>
          <p:cNvSpPr>
            <a:spLocks noGrp="1" noChangeArrowheads="1"/>
          </p:cNvSpPr>
          <p:nvPr>
            <p:ph idx="1"/>
          </p:nvPr>
        </p:nvSpPr>
        <p:spPr>
          <a:xfrm>
            <a:off x="457200" y="1676400"/>
            <a:ext cx="8229600" cy="4800600"/>
          </a:xfrm>
        </p:spPr>
        <p:txBody>
          <a:bodyPr/>
          <a:lstStyle/>
          <a:p>
            <a:pPr eaLnBrk="1" hangingPunct="1"/>
            <a:r>
              <a:rPr kumimoji="1" lang="en-US" sz="2800" dirty="0"/>
              <a:t>M</a:t>
            </a:r>
            <a:r>
              <a:rPr kumimoji="1" lang="en-US" sz="2800" dirty="0" smtClean="0"/>
              <a:t>echanism </a:t>
            </a:r>
            <a:r>
              <a:rPr kumimoji="1" lang="en-US" sz="2800" dirty="0"/>
              <a:t>required for hosts to join and leave multicast group</a:t>
            </a:r>
            <a:endParaRPr kumimoji="1" lang="en-US" sz="2800" dirty="0" smtClean="0"/>
          </a:p>
          <a:p>
            <a:pPr eaLnBrk="1" hangingPunct="1"/>
            <a:r>
              <a:rPr kumimoji="1" lang="en-US" sz="2800" dirty="0"/>
              <a:t>R</a:t>
            </a:r>
            <a:r>
              <a:rPr kumimoji="1" lang="en-US" sz="2800" dirty="0" smtClean="0"/>
              <a:t>outers </a:t>
            </a:r>
            <a:r>
              <a:rPr kumimoji="1" lang="en-US" sz="2800" dirty="0"/>
              <a:t>must exchange information</a:t>
            </a:r>
            <a:endParaRPr kumimoji="1" lang="en-US" sz="2800" dirty="0" smtClean="0"/>
          </a:p>
          <a:p>
            <a:pPr lvl="1" eaLnBrk="1" hangingPunct="1"/>
            <a:r>
              <a:rPr kumimoji="1" lang="en-US" sz="2400" dirty="0"/>
              <a:t>W</a:t>
            </a:r>
            <a:r>
              <a:rPr kumimoji="1" lang="en-US" sz="2400" dirty="0" smtClean="0"/>
              <a:t>hich </a:t>
            </a:r>
            <a:r>
              <a:rPr kumimoji="1" lang="en-US" sz="2400" dirty="0"/>
              <a:t>networks include members of given group</a:t>
            </a:r>
            <a:endParaRPr kumimoji="1" lang="en-US" sz="2400" dirty="0" smtClean="0"/>
          </a:p>
          <a:p>
            <a:pPr lvl="1" eaLnBrk="1" hangingPunct="1"/>
            <a:r>
              <a:rPr kumimoji="1" lang="en-US" sz="2400" dirty="0"/>
              <a:t>S</a:t>
            </a:r>
            <a:r>
              <a:rPr kumimoji="1" lang="en-US" sz="2400" dirty="0" smtClean="0"/>
              <a:t>ufficient </a:t>
            </a:r>
            <a:r>
              <a:rPr kumimoji="1" lang="en-US" sz="2400" dirty="0"/>
              <a:t>information to work out shortest path to each network</a:t>
            </a:r>
            <a:endParaRPr kumimoji="1" lang="en-US" sz="2400" dirty="0" smtClean="0"/>
          </a:p>
          <a:p>
            <a:pPr eaLnBrk="1" hangingPunct="1"/>
            <a:r>
              <a:rPr kumimoji="1" lang="en-US" sz="2800" dirty="0"/>
              <a:t>R</a:t>
            </a:r>
            <a:r>
              <a:rPr kumimoji="1" lang="en-US" sz="2800" dirty="0" smtClean="0"/>
              <a:t>outing </a:t>
            </a:r>
            <a:r>
              <a:rPr kumimoji="1" lang="en-US" sz="2800" dirty="0"/>
              <a:t>algorithm to calculate shortest path</a:t>
            </a:r>
            <a:endParaRPr kumimoji="1" lang="en-US" sz="2800" dirty="0" smtClean="0"/>
          </a:p>
          <a:p>
            <a:pPr eaLnBrk="1" hangingPunct="1"/>
            <a:r>
              <a:rPr kumimoji="1" lang="en-US" sz="2800" dirty="0"/>
              <a:t>R</a:t>
            </a:r>
            <a:r>
              <a:rPr kumimoji="1" lang="en-US" sz="2800" dirty="0" smtClean="0"/>
              <a:t>outers </a:t>
            </a:r>
            <a:r>
              <a:rPr kumimoji="1" lang="en-US" sz="2800" dirty="0"/>
              <a:t>must determine routing paths based on source and destination addresses</a:t>
            </a:r>
          </a:p>
          <a:p>
            <a:pPr lvl="1" eaLnBrk="1" hangingPunct="1"/>
            <a:endParaRPr kumimoji="1" 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t="30909" b="20909"/>
          <a:stretch>
            <a:fillRect/>
          </a:stretch>
        </p:blipFill>
        <p:spPr>
          <a:xfrm>
            <a:off x="304800" y="609600"/>
            <a:ext cx="8554431" cy="5334000"/>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kumimoji="1" lang="en-US" dirty="0"/>
              <a:t>Internet Group Management Protocol </a:t>
            </a:r>
            <a:r>
              <a:rPr kumimoji="1" lang="en-GB" dirty="0"/>
              <a:t>(</a:t>
            </a:r>
            <a:r>
              <a:rPr kumimoji="1" lang="en-US" dirty="0"/>
              <a:t>IGMP</a:t>
            </a:r>
            <a:r>
              <a:rPr kumimoji="1" lang="en-GB" dirty="0"/>
              <a:t>)</a:t>
            </a:r>
            <a:endParaRPr kumimoji="1" lang="en-US" dirty="0"/>
          </a:p>
        </p:txBody>
      </p:sp>
      <p:sp>
        <p:nvSpPr>
          <p:cNvPr id="73731" name="Rectangle 3"/>
          <p:cNvSpPr>
            <a:spLocks noGrp="1" noChangeArrowheads="1"/>
          </p:cNvSpPr>
          <p:nvPr>
            <p:ph idx="1"/>
          </p:nvPr>
        </p:nvSpPr>
        <p:spPr>
          <a:xfrm>
            <a:off x="457200" y="2133600"/>
            <a:ext cx="8229600" cy="4454525"/>
          </a:xfrm>
        </p:spPr>
        <p:txBody>
          <a:bodyPr/>
          <a:lstStyle/>
          <a:p>
            <a:pPr eaLnBrk="1" hangingPunct="1"/>
            <a:r>
              <a:rPr kumimoji="1" lang="en-US" sz="2800" dirty="0" smtClean="0"/>
              <a:t>Defined in RFC </a:t>
            </a:r>
            <a:r>
              <a:rPr kumimoji="1" lang="en-GB" sz="2800" dirty="0"/>
              <a:t>3376</a:t>
            </a:r>
            <a:r>
              <a:rPr kumimoji="1" lang="en-US" sz="2800" dirty="0" smtClean="0"/>
              <a:t> </a:t>
            </a:r>
          </a:p>
          <a:p>
            <a:pPr eaLnBrk="1" hangingPunct="1"/>
            <a:r>
              <a:rPr kumimoji="1" lang="en-US" sz="2800" dirty="0" smtClean="0"/>
              <a:t>Used </a:t>
            </a:r>
            <a:r>
              <a:rPr kumimoji="1" lang="en-US" sz="2800" dirty="0"/>
              <a:t>to exchange multicast group information between hosts</a:t>
            </a:r>
            <a:r>
              <a:rPr kumimoji="1" lang="en-US" sz="2800" dirty="0" smtClean="0"/>
              <a:t> and </a:t>
            </a:r>
            <a:r>
              <a:rPr kumimoji="1" lang="en-US" sz="2800" dirty="0"/>
              <a:t>routers on a LAN</a:t>
            </a:r>
            <a:endParaRPr kumimoji="1" lang="en-US" sz="2800" dirty="0" smtClean="0"/>
          </a:p>
          <a:p>
            <a:pPr eaLnBrk="1" hangingPunct="1"/>
            <a:r>
              <a:rPr kumimoji="1" lang="en-US" sz="2800" dirty="0"/>
              <a:t>H</a:t>
            </a:r>
            <a:r>
              <a:rPr kumimoji="1" lang="en-US" sz="2800" dirty="0" smtClean="0"/>
              <a:t>osts </a:t>
            </a:r>
            <a:r>
              <a:rPr kumimoji="1" lang="en-US" sz="2800" dirty="0"/>
              <a:t>send messages to routers to subscribe</a:t>
            </a:r>
            <a:r>
              <a:rPr kumimoji="1" lang="en-GB" sz="2800" dirty="0"/>
              <a:t> </a:t>
            </a:r>
            <a:r>
              <a:rPr kumimoji="1" lang="en-US" sz="2800" dirty="0"/>
              <a:t>and unsubscribe from multicast group</a:t>
            </a:r>
            <a:endParaRPr kumimoji="1" lang="en-GB" sz="2800" dirty="0" smtClean="0"/>
          </a:p>
          <a:p>
            <a:pPr eaLnBrk="1" hangingPunct="1"/>
            <a:r>
              <a:rPr kumimoji="1" lang="en-US" sz="2800" dirty="0" smtClean="0"/>
              <a:t>Routers </a:t>
            </a:r>
            <a:r>
              <a:rPr kumimoji="1" lang="en-US" sz="2800" dirty="0"/>
              <a:t>check which multicast groups are of interest to which hosts</a:t>
            </a:r>
          </a:p>
          <a:p>
            <a:pPr eaLnBrk="1" hangingPunct="1"/>
            <a:r>
              <a:rPr kumimoji="1" lang="en-US" sz="2800" dirty="0"/>
              <a:t>IGMP currently at version 3</a:t>
            </a:r>
            <a:endParaRPr kumimoji="1" lang="en-GB" sz="2800" dirty="0"/>
          </a:p>
          <a:p>
            <a:pPr eaLnBrk="1" hangingPunct="1"/>
            <a:endParaRPr kumimoji="1" lang="en-US" sz="2800" dirty="0"/>
          </a:p>
          <a:p>
            <a:pPr eaLnBrk="1" hangingPunct="1"/>
            <a:endParaRPr kumimoji="1"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Evolving Network Requirements</a:t>
            </a:r>
            <a:endParaRPr lang="en-US" dirty="0"/>
          </a:p>
        </p:txBody>
      </p:sp>
      <p:sp>
        <p:nvSpPr>
          <p:cNvPr id="3" name="Content Placeholder 2"/>
          <p:cNvSpPr>
            <a:spLocks noGrp="1"/>
          </p:cNvSpPr>
          <p:nvPr>
            <p:ph idx="1"/>
          </p:nvPr>
        </p:nvSpPr>
        <p:spPr>
          <a:xfrm>
            <a:off x="457200" y="1981200"/>
            <a:ext cx="8229600" cy="5257800"/>
          </a:xfrm>
        </p:spPr>
        <p:txBody>
          <a:bodyPr>
            <a:normAutofit/>
          </a:bodyPr>
          <a:lstStyle/>
          <a:p>
            <a:r>
              <a:rPr lang="en-US" dirty="0" smtClean="0"/>
              <a:t>Increasingly widespread use of server virtualization</a:t>
            </a:r>
          </a:p>
          <a:p>
            <a:pPr lvl="1"/>
            <a:r>
              <a:rPr lang="en-US" dirty="0" smtClean="0"/>
              <a:t>Makes it possible to partition a single machine into multiple independent servers, conserving hardware resources</a:t>
            </a:r>
          </a:p>
          <a:p>
            <a:pPr lvl="1"/>
            <a:r>
              <a:rPr lang="en-US" dirty="0" smtClean="0"/>
              <a:t>Also makes it possible to quickly migrate a server from one machine to another for load balancing or for dynamic switchover in the case of machine failure</a:t>
            </a:r>
          </a:p>
          <a:p>
            <a:pPr lvl="1"/>
            <a:r>
              <a:rPr lang="en-US" dirty="0" smtClean="0"/>
              <a:t>Has become a central element in dealing with “big data” applications and in implementing cloud computing infrastructures</a:t>
            </a:r>
          </a:p>
          <a:p>
            <a:r>
              <a:rPr lang="en-US" dirty="0" smtClean="0"/>
              <a:t>Increasing use by employees of mobile devices, such as smartphones, tablets, and notebooks to access enterprise resources</a:t>
            </a:r>
          </a:p>
          <a:p>
            <a:pPr lvl="1"/>
            <a:r>
              <a:rPr lang="en-US" dirty="0" smtClean="0"/>
              <a:t>Network managers must be able to respond to rapidly changing resource, </a:t>
            </a:r>
            <a:r>
              <a:rPr lang="en-US" dirty="0" err="1" smtClean="0"/>
              <a:t>QoS</a:t>
            </a:r>
            <a:r>
              <a:rPr lang="en-US" dirty="0" smtClean="0"/>
              <a:t>, and security requirements</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6.pdf"/>
          <p:cNvPicPr>
            <a:picLocks noChangeAspect="1"/>
          </p:cNvPicPr>
          <p:nvPr/>
        </p:nvPicPr>
        <p:blipFill>
          <a:blip r:embed="rId3"/>
          <a:srcRect t="3636" b="8182"/>
          <a:stretch>
            <a:fillRect/>
          </a:stretch>
        </p:blipFill>
        <p:spPr>
          <a:xfrm>
            <a:off x="1905000" y="228600"/>
            <a:ext cx="5590744" cy="6379984"/>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xmlns:mv="urn:schemas-microsoft-com:mac:vml">
      <p:transition spd="slow">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t="35455" b="20909"/>
          <a:stretch>
            <a:fillRect/>
          </a:stretch>
        </p:blipFill>
        <p:spPr>
          <a:xfrm>
            <a:off x="304800" y="990600"/>
            <a:ext cx="8636101" cy="4876800"/>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39825"/>
          </a:xfrm>
        </p:spPr>
        <p:txBody>
          <a:bodyPr/>
          <a:lstStyle/>
          <a:p>
            <a:r>
              <a:rPr lang="en-US" dirty="0" smtClean="0"/>
              <a:t>SDN Domains</a:t>
            </a:r>
            <a:endParaRPr lang="en-US" dirty="0"/>
          </a:p>
        </p:txBody>
      </p:sp>
      <p:sp>
        <p:nvSpPr>
          <p:cNvPr id="3" name="Content Placeholder 2"/>
          <p:cNvSpPr>
            <a:spLocks noGrp="1"/>
          </p:cNvSpPr>
          <p:nvPr>
            <p:ph idx="1"/>
          </p:nvPr>
        </p:nvSpPr>
        <p:spPr>
          <a:xfrm>
            <a:off x="457200" y="990600"/>
            <a:ext cx="8229600" cy="4454525"/>
          </a:xfrm>
        </p:spPr>
        <p:txBody>
          <a:bodyPr>
            <a:normAutofit/>
          </a:bodyPr>
          <a:lstStyle/>
          <a:p>
            <a:r>
              <a:rPr lang="en-US" dirty="0" smtClean="0"/>
              <a:t>Reasons for using SDN domains:</a:t>
            </a:r>
          </a:p>
        </p:txBody>
      </p:sp>
      <p:graphicFrame>
        <p:nvGraphicFramePr>
          <p:cNvPr id="4" name="Diagram 3"/>
          <p:cNvGraphicFramePr/>
          <p:nvPr>
            <p:extLst>
              <p:ext uri="{D42A27DB-BD31-4B8C-83A1-F6EECF244321}">
                <p14:modId xmlns:p14="http://schemas.microsoft.com/office/powerpoint/2010/main" val="2778714733"/>
              </p:ext>
            </p:extLst>
          </p:nvPr>
        </p:nvGraphicFramePr>
        <p:xfrm>
          <a:off x="457200" y="1905000"/>
          <a:ext cx="8305800" cy="4626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SDNi</a:t>
            </a:r>
            <a:endParaRPr lang="en-US" dirty="0"/>
          </a:p>
        </p:txBody>
      </p:sp>
      <p:sp>
        <p:nvSpPr>
          <p:cNvPr id="3" name="Content Placeholder 2"/>
          <p:cNvSpPr>
            <a:spLocks noGrp="1"/>
          </p:cNvSpPr>
          <p:nvPr>
            <p:ph idx="1"/>
          </p:nvPr>
        </p:nvSpPr>
        <p:spPr>
          <a:xfrm>
            <a:off x="152400" y="1676400"/>
            <a:ext cx="5562600" cy="5029200"/>
          </a:xfrm>
        </p:spPr>
        <p:txBody>
          <a:bodyPr>
            <a:normAutofit/>
          </a:bodyPr>
          <a:lstStyle/>
          <a:p>
            <a:r>
              <a:rPr lang="en-US" dirty="0" smtClean="0"/>
              <a:t>Protocol being developed for interfacing SDN domain controllers</a:t>
            </a:r>
          </a:p>
          <a:p>
            <a:r>
              <a:rPr lang="en-US" dirty="0" smtClean="0"/>
              <a:t>Functionality includes:</a:t>
            </a:r>
          </a:p>
          <a:p>
            <a:pPr lvl="1"/>
            <a:r>
              <a:rPr lang="en-US" dirty="0" smtClean="0"/>
              <a:t>Coordinate flow setup originated by application, continuing information such as path requirement, </a:t>
            </a:r>
            <a:r>
              <a:rPr lang="en-US" dirty="0" err="1" smtClean="0"/>
              <a:t>QoS</a:t>
            </a:r>
            <a:r>
              <a:rPr lang="en-US" dirty="0" smtClean="0"/>
              <a:t>, and service level agreements across multiple SDN domains</a:t>
            </a:r>
          </a:p>
          <a:p>
            <a:pPr lvl="1"/>
            <a:r>
              <a:rPr lang="en-US" dirty="0" smtClean="0"/>
              <a:t>Exchange reachability information to facilitate inter-SDN routing</a:t>
            </a:r>
          </a:p>
        </p:txBody>
      </p:sp>
      <p:graphicFrame>
        <p:nvGraphicFramePr>
          <p:cNvPr id="4" name="Diagram 3"/>
          <p:cNvGraphicFramePr/>
          <p:nvPr>
            <p:extLst>
              <p:ext uri="{D42A27DB-BD31-4B8C-83A1-F6EECF244321}">
                <p14:modId xmlns:p14="http://schemas.microsoft.com/office/powerpoint/2010/main" val="1382612829"/>
              </p:ext>
            </p:extLst>
          </p:nvPr>
        </p:nvGraphicFramePr>
        <p:xfrm>
          <a:off x="4191556" y="1295400"/>
          <a:ext cx="491976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r>
              <a:rPr lang="en-US" dirty="0" err="1" smtClean="0"/>
              <a:t>OpenFlow</a:t>
            </a:r>
            <a:endParaRPr lang="en-US" dirty="0"/>
          </a:p>
        </p:txBody>
      </p:sp>
      <p:sp>
        <p:nvSpPr>
          <p:cNvPr id="3" name="Content Placeholder 2"/>
          <p:cNvSpPr>
            <a:spLocks noGrp="1"/>
          </p:cNvSpPr>
          <p:nvPr>
            <p:ph idx="1"/>
          </p:nvPr>
        </p:nvSpPr>
        <p:spPr>
          <a:xfrm>
            <a:off x="457200" y="1143000"/>
            <a:ext cx="8229600" cy="3810000"/>
          </a:xfrm>
        </p:spPr>
        <p:txBody>
          <a:bodyPr>
            <a:normAutofit/>
          </a:bodyPr>
          <a:lstStyle/>
          <a:p>
            <a:r>
              <a:rPr lang="en-US" dirty="0" smtClean="0"/>
              <a:t>Defined in the </a:t>
            </a:r>
            <a:r>
              <a:rPr lang="en-US" i="1" dirty="0" err="1" smtClean="0"/>
              <a:t>OpenFlow</a:t>
            </a:r>
            <a:r>
              <a:rPr lang="en-US" i="1" dirty="0" smtClean="0"/>
              <a:t> Switch Specification </a:t>
            </a:r>
            <a:r>
              <a:rPr lang="en-US" dirty="0" smtClean="0"/>
              <a:t>published by the Open Networking Foundation (ONF)</a:t>
            </a:r>
          </a:p>
          <a:p>
            <a:pPr lvl="1"/>
            <a:r>
              <a:rPr lang="en-US" dirty="0" smtClean="0"/>
              <a:t>ONF is a consortium of software providers, content delivery networks, and networking equipment vendors whose purpose is to promote software-defined networking</a:t>
            </a:r>
          </a:p>
          <a:p>
            <a:r>
              <a:rPr lang="en-US" dirty="0" smtClean="0"/>
              <a:t>Is both a protocol between SND controllers and network devices and a specification of the logical structure of the network switch functionality</a:t>
            </a:r>
          </a:p>
          <a:p>
            <a:r>
              <a:rPr lang="en-US" dirty="0" smtClean="0"/>
              <a:t>To turn the concept of SND into practical implementation two requirements must be met:</a:t>
            </a:r>
          </a:p>
        </p:txBody>
      </p:sp>
      <p:graphicFrame>
        <p:nvGraphicFramePr>
          <p:cNvPr id="4" name="Diagram 3"/>
          <p:cNvGraphicFramePr/>
          <p:nvPr>
            <p:extLst>
              <p:ext uri="{D42A27DB-BD31-4B8C-83A1-F6EECF244321}">
                <p14:modId xmlns:p14="http://schemas.microsoft.com/office/powerpoint/2010/main" val="3130669726"/>
              </p:ext>
            </p:extLst>
          </p:nvPr>
        </p:nvGraphicFramePr>
        <p:xfrm>
          <a:off x="228600" y="4648200"/>
          <a:ext cx="8763000" cy="187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US" sz="3200" cap="none" dirty="0" smtClean="0">
                <a:latin typeface="Arial" pitchFamily="-110" charset="0"/>
              </a:rPr>
              <a:t>Internetwork Operation</a:t>
            </a:r>
            <a:endParaRPr kumimoji="1" lang="en-US" sz="3200" cap="none" dirty="0">
              <a:latin typeface="Arial" pitchFamily="-110" charset="0"/>
            </a:endParaRPr>
          </a:p>
        </p:txBody>
      </p:sp>
      <p:sp>
        <p:nvSpPr>
          <p:cNvPr id="5" name="Text Placeholder 4"/>
          <p:cNvSpPr>
            <a:spLocks noGrp="1"/>
          </p:cNvSpPr>
          <p:nvPr>
            <p:ph type="body" idx="1"/>
          </p:nvPr>
        </p:nvSpPr>
        <p:spPr>
          <a:xfrm>
            <a:off x="0" y="1981200"/>
            <a:ext cx="9144000" cy="1500187"/>
          </a:xfrm>
        </p:spPr>
        <p:txBody>
          <a:bodyPr/>
          <a:lstStyle/>
          <a:p>
            <a:pPr algn="ctr"/>
            <a:r>
              <a:rPr kumimoji="1" lang="en-US" sz="4000" b="1" cap="all" dirty="0" smtClean="0">
                <a:solidFill>
                  <a:schemeClr val="tx2"/>
                </a:solidFill>
                <a:latin typeface="Arial" pitchFamily="-110" charset="0"/>
              </a:rPr>
              <a:t>Chapter 21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8.pdf"/>
          <p:cNvPicPr>
            <a:picLocks noChangeAspect="1"/>
          </p:cNvPicPr>
          <p:nvPr/>
        </p:nvPicPr>
        <p:blipFill>
          <a:blip r:embed="rId3"/>
          <a:srcRect l="10588" t="9091" r="11765" b="26364"/>
          <a:stretch>
            <a:fillRect/>
          </a:stretch>
        </p:blipFill>
        <p:spPr>
          <a:xfrm>
            <a:off x="1600200" y="381000"/>
            <a:ext cx="5808301" cy="6248400"/>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xmlns:mv="urn:schemas-microsoft-com:mac:vml">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39825"/>
          </a:xfrm>
        </p:spPr>
        <p:txBody>
          <a:bodyPr/>
          <a:lstStyle/>
          <a:p>
            <a:pPr>
              <a:defRPr/>
            </a:pPr>
            <a:r>
              <a:rPr lang="en-US" dirty="0" smtClean="0"/>
              <a:t>Mobile IP</a:t>
            </a:r>
          </a:p>
        </p:txBody>
      </p:sp>
      <p:sp>
        <p:nvSpPr>
          <p:cNvPr id="6" name="Content Placeholder 5"/>
          <p:cNvSpPr>
            <a:spLocks noGrp="1"/>
          </p:cNvSpPr>
          <p:nvPr>
            <p:ph idx="1"/>
          </p:nvPr>
        </p:nvSpPr>
        <p:spPr>
          <a:xfrm>
            <a:off x="457200" y="1143000"/>
            <a:ext cx="8229600" cy="5715000"/>
          </a:xfrm>
        </p:spPr>
        <p:txBody>
          <a:bodyPr/>
          <a:lstStyle/>
          <a:p>
            <a:r>
              <a:rPr lang="en-US" dirty="0"/>
              <a:t>E</a:t>
            </a:r>
            <a:r>
              <a:rPr lang="en-US" dirty="0" smtClean="0"/>
              <a:t>nables </a:t>
            </a:r>
            <a:r>
              <a:rPr lang="en-US" dirty="0"/>
              <a:t>computers to maintain Internet connectivity while moving from one Internet attachment point to another</a:t>
            </a:r>
            <a:endParaRPr lang="en-US" dirty="0" smtClean="0"/>
          </a:p>
          <a:p>
            <a:r>
              <a:rPr lang="en-US" dirty="0"/>
              <a:t>P</a:t>
            </a:r>
            <a:r>
              <a:rPr lang="en-US" dirty="0" smtClean="0"/>
              <a:t>articularly </a:t>
            </a:r>
            <a:r>
              <a:rPr lang="en-US" dirty="0"/>
              <a:t>suited for wireless connections</a:t>
            </a:r>
            <a:endParaRPr lang="en-US" dirty="0" smtClean="0"/>
          </a:p>
          <a:p>
            <a:r>
              <a:rPr lang="en-US" b="1" i="1" dirty="0"/>
              <a:t>M</a:t>
            </a:r>
            <a:r>
              <a:rPr lang="en-US" b="1" i="1" dirty="0" smtClean="0"/>
              <a:t>obile</a:t>
            </a:r>
            <a:r>
              <a:rPr lang="en-US" dirty="0" smtClean="0"/>
              <a:t> </a:t>
            </a:r>
            <a:r>
              <a:rPr lang="en-US" dirty="0"/>
              <a:t>implies:</a:t>
            </a:r>
            <a:endParaRPr lang="en-US" dirty="0" smtClean="0"/>
          </a:p>
          <a:p>
            <a:pPr lvl="1"/>
            <a:r>
              <a:rPr lang="en-US" dirty="0"/>
              <a:t>A</a:t>
            </a:r>
            <a:r>
              <a:rPr lang="en-US" dirty="0" smtClean="0"/>
              <a:t> </a:t>
            </a:r>
            <a:r>
              <a:rPr lang="en-US" dirty="0"/>
              <a:t>user is connected to one or more applications across the Internet</a:t>
            </a:r>
            <a:endParaRPr lang="en-US" dirty="0" smtClean="0"/>
          </a:p>
          <a:p>
            <a:pPr lvl="1"/>
            <a:r>
              <a:rPr lang="en-US" dirty="0"/>
              <a:t>T</a:t>
            </a:r>
            <a:r>
              <a:rPr lang="en-US" dirty="0" smtClean="0"/>
              <a:t>he </a:t>
            </a:r>
            <a:r>
              <a:rPr lang="en-US" dirty="0"/>
              <a:t>user’s point of attachment changes dynamically</a:t>
            </a:r>
            <a:endParaRPr lang="en-US" dirty="0" smtClean="0"/>
          </a:p>
          <a:p>
            <a:pPr lvl="1"/>
            <a:r>
              <a:rPr lang="en-US" dirty="0"/>
              <a:t>A</a:t>
            </a:r>
            <a:r>
              <a:rPr lang="en-US" dirty="0" smtClean="0"/>
              <a:t>ll </a:t>
            </a:r>
            <a:r>
              <a:rPr lang="en-US" dirty="0"/>
              <a:t>connections are </a:t>
            </a:r>
            <a:r>
              <a:rPr lang="en-US" dirty="0" smtClean="0"/>
              <a:t>automatically maintained </a:t>
            </a:r>
            <a:r>
              <a:rPr lang="en-US" dirty="0"/>
              <a:t>despite the change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Operation of Mobile IP</a:t>
            </a:r>
          </a:p>
        </p:txBody>
      </p:sp>
      <p:sp>
        <p:nvSpPr>
          <p:cNvPr id="3" name="Content Placeholder 2"/>
          <p:cNvSpPr>
            <a:spLocks noGrp="1"/>
          </p:cNvSpPr>
          <p:nvPr>
            <p:ph idx="1"/>
          </p:nvPr>
        </p:nvSpPr>
        <p:spPr>
          <a:xfrm>
            <a:off x="457200" y="1219200"/>
            <a:ext cx="8229600" cy="6019800"/>
          </a:xfrm>
        </p:spPr>
        <p:txBody>
          <a:bodyPr/>
          <a:lstStyle/>
          <a:p>
            <a:pPr>
              <a:defRPr/>
            </a:pPr>
            <a:r>
              <a:rPr lang="en-US" dirty="0" smtClean="0"/>
              <a:t>Routers use the IP address in an IP datagram to perform routing</a:t>
            </a:r>
          </a:p>
          <a:p>
            <a:pPr>
              <a:defRPr/>
            </a:pPr>
            <a:r>
              <a:rPr lang="en-US" dirty="0" smtClean="0"/>
              <a:t>Network portion is used to move a datagram to the network the target computer is attached to</a:t>
            </a:r>
          </a:p>
          <a:p>
            <a:pPr>
              <a:defRPr/>
            </a:pPr>
            <a:r>
              <a:rPr lang="en-US" dirty="0" smtClean="0"/>
              <a:t>Final router uses the host portion to deliver to the destination</a:t>
            </a:r>
          </a:p>
          <a:p>
            <a:pPr>
              <a:defRPr/>
            </a:pPr>
            <a:r>
              <a:rPr lang="en-US" dirty="0" smtClean="0"/>
              <a:t>With a mobile host the IP address may change while one or more TCP connections are active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10.pdf"/>
          <p:cNvPicPr>
            <a:picLocks noChangeAspect="1"/>
          </p:cNvPicPr>
          <p:nvPr/>
        </p:nvPicPr>
        <p:blipFill>
          <a:blip r:embed="rId3"/>
          <a:srcRect t="10909" b="13636"/>
          <a:stretch>
            <a:fillRect/>
          </a:stretch>
        </p:blipFill>
        <p:spPr>
          <a:xfrm>
            <a:off x="1143000" y="380983"/>
            <a:ext cx="6477001" cy="6324581"/>
          </a:xfrm>
          <a:prstGeom prst="rect">
            <a:avLst/>
          </a:prstGeom>
          <a:solidFill>
            <a:schemeClr val="accent3">
              <a:lumMod val="20000"/>
              <a:lumOff val="80000"/>
            </a:schemeClr>
          </a:solidFill>
        </p:spPr>
      </p:pic>
    </p:spTree>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Basic Capabilities </a:t>
            </a:r>
            <a:br>
              <a:rPr lang="en-US" dirty="0" smtClean="0"/>
            </a:br>
            <a:r>
              <a:rPr lang="en-US" dirty="0" smtClean="0"/>
              <a:t>of Mobile IP</a:t>
            </a:r>
          </a:p>
        </p:txBody>
      </p:sp>
      <p:graphicFrame>
        <p:nvGraphicFramePr>
          <p:cNvPr id="4" name="Diagram 3"/>
          <p:cNvGraphicFramePr/>
          <p:nvPr/>
        </p:nvGraphicFramePr>
        <p:xfrm>
          <a:off x="304800" y="1676400"/>
          <a:ext cx="8458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11.pdf"/>
          <p:cNvPicPr>
            <a:picLocks noChangeAspect="1"/>
          </p:cNvPicPr>
          <p:nvPr/>
        </p:nvPicPr>
        <p:blipFill>
          <a:blip r:embed="rId3"/>
          <a:srcRect l="4706" t="19091" r="5882" b="38182"/>
          <a:stretch>
            <a:fillRect/>
          </a:stretch>
        </p:blipFill>
        <p:spPr>
          <a:xfrm>
            <a:off x="228600" y="914400"/>
            <a:ext cx="8647695" cy="5348032"/>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mv="urn:schemas-microsoft-com:mac:vml">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0"/>
            <a:ext cx="2743200" cy="6046787"/>
          </a:xfrm>
        </p:spPr>
        <p:txBody>
          <a:bodyPr/>
          <a:lstStyle/>
          <a:p>
            <a:pPr>
              <a:defRPr/>
            </a:pPr>
            <a:r>
              <a:rPr lang="en-US" sz="3600" dirty="0" smtClean="0"/>
              <a:t> Table </a:t>
            </a:r>
            <a:br>
              <a:rPr lang="en-US" sz="3600" dirty="0" smtClean="0"/>
            </a:br>
            <a:r>
              <a:rPr lang="en-US" sz="3600" dirty="0" smtClean="0"/>
              <a:t>21.3</a:t>
            </a:r>
            <a:br>
              <a:rPr lang="en-US" sz="3600" dirty="0" smtClean="0"/>
            </a:br>
            <a:r>
              <a:rPr lang="en-US" dirty="0" smtClean="0"/>
              <a:t/>
            </a:r>
            <a:br>
              <a:rPr lang="en-US" dirty="0" smtClean="0"/>
            </a:br>
            <a:r>
              <a:rPr lang="en-US" dirty="0" smtClean="0"/>
              <a:t>  </a:t>
            </a:r>
            <a:r>
              <a:rPr lang="en-US" sz="3200" dirty="0" smtClean="0"/>
              <a:t>Mobile IP Terminology (RFC 3334) </a:t>
            </a:r>
            <a:endParaRPr lang="en-US" dirty="0" smtClean="0"/>
          </a:p>
        </p:txBody>
      </p:sp>
      <p:pic>
        <p:nvPicPr>
          <p:cNvPr id="4" name="Picture 3"/>
          <p:cNvPicPr>
            <a:picLocks noChangeAspect="1"/>
          </p:cNvPicPr>
          <p:nvPr/>
        </p:nvPicPr>
        <p:blipFill>
          <a:blip r:embed="rId3"/>
          <a:srcRect b="2717"/>
          <a:stretch>
            <a:fillRect/>
          </a:stretch>
        </p:blipFill>
        <p:spPr>
          <a:xfrm>
            <a:off x="0" y="0"/>
            <a:ext cx="6384515" cy="6858000"/>
          </a:xfrm>
          <a:prstGeom prst="rect">
            <a:avLst/>
          </a:prstGeom>
        </p:spPr>
      </p:pic>
      <p:sp>
        <p:nvSpPr>
          <p:cNvPr id="5" name="TextBox 4"/>
          <p:cNvSpPr txBox="1"/>
          <p:nvPr/>
        </p:nvSpPr>
        <p:spPr>
          <a:xfrm>
            <a:off x="6477000" y="6172200"/>
            <a:ext cx="2535119" cy="523220"/>
          </a:xfrm>
          <a:prstGeom prst="rect">
            <a:avLst/>
          </a:prstGeom>
          <a:noFill/>
        </p:spPr>
        <p:txBody>
          <a:bodyPr wrap="none" rtlCol="0">
            <a:spAutoFit/>
          </a:bodyPr>
          <a:lstStyle/>
          <a:p>
            <a:pPr algn="ctr"/>
            <a:r>
              <a:rPr lang="en-US" sz="1400" dirty="0" smtClean="0"/>
              <a:t>(Table can be found on page 693</a:t>
            </a:r>
          </a:p>
          <a:p>
            <a:pPr algn="ctr"/>
            <a:r>
              <a:rPr lang="en-US" sz="1400" dirty="0" smtClean="0"/>
              <a:t> in textbook)</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12.pdf"/>
          <p:cNvPicPr>
            <a:picLocks noChangeAspect="1"/>
          </p:cNvPicPr>
          <p:nvPr/>
        </p:nvPicPr>
        <p:blipFill>
          <a:blip r:embed="rId3"/>
          <a:srcRect l="2353" t="8182" r="9412" b="17273"/>
          <a:stretch>
            <a:fillRect/>
          </a:stretch>
        </p:blipFill>
        <p:spPr>
          <a:xfrm>
            <a:off x="1447800" y="381000"/>
            <a:ext cx="5759282" cy="6296905"/>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xmlns:mv="urn:schemas-microsoft-com:mac:vml">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f13.pdf"/>
          <p:cNvPicPr>
            <a:picLocks noChangeAspect="1"/>
          </p:cNvPicPr>
          <p:nvPr/>
        </p:nvPicPr>
        <p:blipFill>
          <a:blip r:embed="rId3"/>
          <a:srcRect l="14118" t="4545" r="4706" b="52727"/>
          <a:stretch>
            <a:fillRect/>
          </a:stretch>
        </p:blipFill>
        <p:spPr>
          <a:xfrm>
            <a:off x="228600" y="152400"/>
            <a:ext cx="8610600" cy="5865226"/>
          </a:xfrm>
          <a:prstGeom prst="rect">
            <a:avLst/>
          </a:prstGeom>
          <a:solidFill>
            <a:schemeClr val="accent3">
              <a:lumMod val="20000"/>
              <a:lumOff val="80000"/>
            </a:schemeClr>
          </a:solidFill>
        </p:spPr>
      </p:pic>
      <p:sp>
        <p:nvSpPr>
          <p:cNvPr id="11" name="TextBox 10"/>
          <p:cNvSpPr txBox="1"/>
          <p:nvPr/>
        </p:nvSpPr>
        <p:spPr>
          <a:xfrm>
            <a:off x="228600" y="6172200"/>
            <a:ext cx="8610600" cy="400110"/>
          </a:xfrm>
          <a:prstGeom prst="rect">
            <a:avLst/>
          </a:prstGeom>
          <a:noFill/>
        </p:spPr>
        <p:txBody>
          <a:bodyPr wrap="square" rtlCol="0">
            <a:spAutoFit/>
          </a:bodyPr>
          <a:lstStyle/>
          <a:p>
            <a:pPr algn="ctr"/>
            <a:r>
              <a:rPr lang="en-US" sz="2000" dirty="0" smtClean="0">
                <a:latin typeface="+mn-lt"/>
              </a:rPr>
              <a:t>Figure 21.13 Mobile IP Encapsulation</a:t>
            </a:r>
            <a:endParaRPr lang="en-US" sz="20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f13.pdf"/>
          <p:cNvPicPr>
            <a:picLocks noChangeAspect="1"/>
          </p:cNvPicPr>
          <p:nvPr/>
        </p:nvPicPr>
        <p:blipFill>
          <a:blip r:embed="rId3"/>
          <a:srcRect l="14118" t="50000" r="4706" b="12727"/>
          <a:stretch>
            <a:fillRect/>
          </a:stretch>
        </p:blipFill>
        <p:spPr>
          <a:xfrm>
            <a:off x="304800" y="533400"/>
            <a:ext cx="8610600" cy="5118022"/>
          </a:xfrm>
          <a:prstGeom prst="rect">
            <a:avLst/>
          </a:prstGeom>
          <a:solidFill>
            <a:schemeClr val="accent3">
              <a:lumMod val="20000"/>
              <a:lumOff val="80000"/>
            </a:schemeClr>
          </a:solidFill>
        </p:spPr>
      </p:pic>
      <p:sp>
        <p:nvSpPr>
          <p:cNvPr id="11" name="TextBox 10"/>
          <p:cNvSpPr txBox="1"/>
          <p:nvPr/>
        </p:nvSpPr>
        <p:spPr>
          <a:xfrm>
            <a:off x="304800" y="6019800"/>
            <a:ext cx="8610600" cy="400110"/>
          </a:xfrm>
          <a:prstGeom prst="rect">
            <a:avLst/>
          </a:prstGeom>
          <a:noFill/>
        </p:spPr>
        <p:txBody>
          <a:bodyPr wrap="square" rtlCol="0">
            <a:spAutoFit/>
          </a:bodyPr>
          <a:lstStyle/>
          <a:p>
            <a:pPr algn="ctr"/>
            <a:r>
              <a:rPr lang="en-US" sz="2000" dirty="0" smtClean="0">
                <a:latin typeface="+mn-lt"/>
              </a:rPr>
              <a:t>Figure 21.13 Mobile IP Encapsulation</a:t>
            </a:r>
            <a:endParaRPr lang="en-US" sz="20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xmlns:mv="urn:schemas-microsoft-com:mac:vml">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Overview</a:t>
            </a:r>
            <a:endParaRPr lang="en-US" sz="4800" b="1" dirty="0"/>
          </a:p>
        </p:txBody>
      </p:sp>
      <p:sp>
        <p:nvSpPr>
          <p:cNvPr id="3" name="Content Placeholder 2"/>
          <p:cNvSpPr>
            <a:spLocks noGrp="1"/>
          </p:cNvSpPr>
          <p:nvPr>
            <p:ph idx="1"/>
          </p:nvPr>
        </p:nvSpPr>
        <p:spPr/>
        <p:txBody>
          <a:bodyPr>
            <a:normAutofit/>
          </a:bodyPr>
          <a:lstStyle/>
          <a:p>
            <a:r>
              <a:rPr lang="en-US" sz="3200" dirty="0" smtClean="0"/>
              <a:t>Multicasting</a:t>
            </a:r>
          </a:p>
          <a:p>
            <a:r>
              <a:rPr lang="en-US" sz="3200" dirty="0" smtClean="0"/>
              <a:t>Introduction to Software Defined Networks</a:t>
            </a:r>
          </a:p>
          <a:p>
            <a:r>
              <a:rPr lang="en-US" sz="3200" dirty="0" smtClean="0"/>
              <a:t>Mobile IP</a:t>
            </a:r>
          </a:p>
          <a:p>
            <a:r>
              <a:rPr lang="en-US" sz="3200" dirty="0" smtClean="0"/>
              <a:t>Dynamic Host Configuration Protocol (DHCP)</a:t>
            </a:r>
          </a:p>
          <a:p>
            <a:endParaRPr lang="en-US" sz="3200" dirty="0"/>
          </a:p>
        </p:txBody>
      </p:sp>
    </p:spTree>
    <p:extLst>
      <p:ext uri="{BB962C8B-B14F-4D97-AF65-F5344CB8AC3E}">
        <p14:creationId xmlns:p14="http://schemas.microsoft.com/office/powerpoint/2010/main" val="38838076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Dynamic Host Configuration Protocol (DHCP)</a:t>
            </a:r>
            <a:endParaRPr lang="en-US" dirty="0"/>
          </a:p>
        </p:txBody>
      </p:sp>
      <p:graphicFrame>
        <p:nvGraphicFramePr>
          <p:cNvPr id="4" name="Content Placeholder 3"/>
          <p:cNvGraphicFramePr>
            <a:graphicFrameLocks noGrp="1"/>
          </p:cNvGraphicFramePr>
          <p:nvPr>
            <p:ph idx="1"/>
          </p:nvPr>
        </p:nvGraphicFramePr>
        <p:xfrm>
          <a:off x="457200" y="1828800"/>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f14.pdf"/>
          <p:cNvPicPr>
            <a:picLocks noChangeAspect="1"/>
          </p:cNvPicPr>
          <p:nvPr/>
        </p:nvPicPr>
        <p:blipFill>
          <a:blip r:embed="rId3"/>
          <a:srcRect t="21818" b="11818"/>
          <a:stretch>
            <a:fillRect/>
          </a:stretch>
        </p:blipFill>
        <p:spPr>
          <a:xfrm>
            <a:off x="762000" y="304800"/>
            <a:ext cx="7389817" cy="6346571"/>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v="urn:schemas-microsoft-com:mac:vml">
      <p:transition spd="slow">
        <p:dissolv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393" y="152400"/>
            <a:ext cx="8991600" cy="374461"/>
          </a:xfrm>
          <a:prstGeom prst="rect">
            <a:avLst/>
          </a:prstGeom>
        </p:spPr>
        <p:txBody>
          <a:bodyPr wrap="square">
            <a:spAutoFit/>
          </a:bodyPr>
          <a:lstStyle/>
          <a:p>
            <a:pPr marL="342900" indent="-342900">
              <a:lnSpc>
                <a:spcPct val="80000"/>
              </a:lnSpc>
              <a:spcBef>
                <a:spcPts val="1176"/>
              </a:spcBef>
              <a:buClr>
                <a:schemeClr val="hlink"/>
              </a:buClr>
              <a:buSzPct val="80000"/>
              <a:buFont typeface="Wingdings" pitchFamily="-110" charset="2"/>
              <a:buChar char="Ø"/>
            </a:pPr>
            <a:r>
              <a:rPr lang="en-US" sz="2200" dirty="0" smtClean="0">
                <a:effectLst>
                  <a:outerShdw blurRad="38100" dist="38100" dir="2700000" algn="tl">
                    <a:srgbClr val="000000"/>
                  </a:outerShdw>
                </a:effectLst>
                <a:latin typeface="+mn-lt"/>
              </a:rPr>
              <a:t>The following DHCP messages are used for protocol operation:</a:t>
            </a:r>
          </a:p>
        </p:txBody>
      </p:sp>
      <p:graphicFrame>
        <p:nvGraphicFramePr>
          <p:cNvPr id="2" name="Diagram 1"/>
          <p:cNvGraphicFramePr/>
          <p:nvPr>
            <p:extLst>
              <p:ext uri="{D42A27DB-BD31-4B8C-83A1-F6EECF244321}">
                <p14:modId xmlns:p14="http://schemas.microsoft.com/office/powerpoint/2010/main" val="2878207522"/>
              </p:ext>
            </p:extLst>
          </p:nvPr>
        </p:nvGraphicFramePr>
        <p:xfrm>
          <a:off x="152400" y="762000"/>
          <a:ext cx="87630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15.pdf"/>
          <p:cNvPicPr>
            <a:picLocks noChangeAspect="1"/>
          </p:cNvPicPr>
          <p:nvPr/>
        </p:nvPicPr>
        <p:blipFill>
          <a:blip r:embed="rId3"/>
          <a:srcRect l="12941" t="8182" r="12941" b="10909"/>
          <a:stretch>
            <a:fillRect/>
          </a:stretch>
        </p:blipFill>
        <p:spPr>
          <a:xfrm>
            <a:off x="2286000" y="213666"/>
            <a:ext cx="4572000" cy="6458961"/>
          </a:xfrm>
          <a:prstGeom prst="rect">
            <a:avLst/>
          </a:prstGeom>
          <a:solidFill>
            <a:schemeClr val="accent3">
              <a:lumMod val="20000"/>
              <a:lumOff val="80000"/>
            </a:schemeClr>
          </a:solidFill>
        </p:spPr>
      </p:pic>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762000" y="5292"/>
            <a:ext cx="7543800" cy="1371600"/>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524000"/>
            <a:ext cx="4191000" cy="5334000"/>
          </a:xfrm>
        </p:spPr>
        <p:txBody>
          <a:bodyPr>
            <a:normAutofit/>
          </a:bodyPr>
          <a:lstStyle/>
          <a:p>
            <a:pPr eaLnBrk="1" hangingPunct="1"/>
            <a:r>
              <a:rPr lang="en-US" dirty="0" smtClean="0"/>
              <a:t>Multicasting</a:t>
            </a:r>
          </a:p>
          <a:p>
            <a:pPr lvl="1" eaLnBrk="1" hangingPunct="1"/>
            <a:r>
              <a:rPr lang="en-US" dirty="0" smtClean="0"/>
              <a:t>Requirements for multicasting</a:t>
            </a:r>
          </a:p>
          <a:p>
            <a:pPr lvl="1" eaLnBrk="1" hangingPunct="1"/>
            <a:r>
              <a:rPr lang="en-US" dirty="0" smtClean="0"/>
              <a:t>IGMP</a:t>
            </a:r>
          </a:p>
          <a:p>
            <a:pPr lvl="1" eaLnBrk="1" hangingPunct="1"/>
            <a:r>
              <a:rPr lang="en-US" dirty="0" smtClean="0"/>
              <a:t>PIM</a:t>
            </a:r>
          </a:p>
          <a:p>
            <a:pPr eaLnBrk="1" hangingPunct="1"/>
            <a:r>
              <a:rPr lang="en-US" dirty="0" smtClean="0"/>
              <a:t>Software defined networks</a:t>
            </a:r>
          </a:p>
          <a:p>
            <a:pPr lvl="1" eaLnBrk="1" hangingPunct="1"/>
            <a:r>
              <a:rPr lang="en-US" dirty="0" smtClean="0"/>
              <a:t>Evolving network requirements</a:t>
            </a:r>
          </a:p>
          <a:p>
            <a:pPr lvl="1" eaLnBrk="1" hangingPunct="1"/>
            <a:r>
              <a:rPr lang="en-US" dirty="0" smtClean="0"/>
              <a:t>SDN architecture</a:t>
            </a:r>
          </a:p>
          <a:p>
            <a:pPr lvl="1" eaLnBrk="1" hangingPunct="1"/>
            <a:r>
              <a:rPr lang="en-US" dirty="0" smtClean="0"/>
              <a:t>SDN domains</a:t>
            </a:r>
          </a:p>
          <a:p>
            <a:pPr eaLnBrk="1" hangingPunct="1"/>
            <a:r>
              <a:rPr lang="en-US" dirty="0" smtClean="0"/>
              <a:t>Dynamic host configuration protocol</a:t>
            </a:r>
            <a:endParaRPr lang="en-AU" dirty="0" smtClean="0"/>
          </a:p>
        </p:txBody>
      </p:sp>
      <p:sp>
        <p:nvSpPr>
          <p:cNvPr id="5" name="Content Placeholder 4"/>
          <p:cNvSpPr>
            <a:spLocks noGrp="1"/>
          </p:cNvSpPr>
          <p:nvPr>
            <p:ph sz="half" idx="2"/>
          </p:nvPr>
        </p:nvSpPr>
        <p:spPr>
          <a:xfrm>
            <a:off x="4648200" y="1905000"/>
            <a:ext cx="4038600" cy="4454525"/>
          </a:xfrm>
        </p:spPr>
        <p:txBody>
          <a:bodyPr>
            <a:normAutofit/>
          </a:bodyPr>
          <a:lstStyle/>
          <a:p>
            <a:r>
              <a:rPr lang="en-US" dirty="0" err="1" smtClean="0"/>
              <a:t>OpenFlow</a:t>
            </a:r>
            <a:endParaRPr lang="en-US" dirty="0" smtClean="0"/>
          </a:p>
          <a:p>
            <a:pPr lvl="1"/>
            <a:r>
              <a:rPr lang="en-US" dirty="0" smtClean="0"/>
              <a:t>Logical switch architecture</a:t>
            </a:r>
          </a:p>
          <a:p>
            <a:pPr lvl="1"/>
            <a:r>
              <a:rPr lang="en-US" dirty="0" smtClean="0"/>
              <a:t>Flow table components</a:t>
            </a:r>
          </a:p>
          <a:p>
            <a:pPr lvl="1"/>
            <a:r>
              <a:rPr lang="en-US" dirty="0" smtClean="0"/>
              <a:t>Flow table pipeline</a:t>
            </a:r>
          </a:p>
          <a:p>
            <a:pPr lvl="1"/>
            <a:r>
              <a:rPr lang="en-US" dirty="0" err="1" smtClean="0"/>
              <a:t>OpenFlow</a:t>
            </a:r>
            <a:r>
              <a:rPr lang="en-US" dirty="0" smtClean="0"/>
              <a:t> protocol</a:t>
            </a:r>
          </a:p>
          <a:p>
            <a:r>
              <a:rPr lang="en-US" dirty="0" smtClean="0"/>
              <a:t>Mobile IP</a:t>
            </a:r>
          </a:p>
          <a:p>
            <a:pPr lvl="1"/>
            <a:r>
              <a:rPr lang="en-US" dirty="0" smtClean="0"/>
              <a:t>Operation of Mobile IP</a:t>
            </a:r>
          </a:p>
          <a:p>
            <a:pPr lvl="1"/>
            <a:r>
              <a:rPr lang="en-US" dirty="0" smtClean="0"/>
              <a:t>Discovery</a:t>
            </a:r>
          </a:p>
          <a:p>
            <a:pPr lvl="1"/>
            <a:r>
              <a:rPr lang="en-US" dirty="0" smtClean="0"/>
              <a:t>Registration</a:t>
            </a:r>
          </a:p>
          <a:p>
            <a:pPr lvl="1"/>
            <a:r>
              <a:rPr lang="en-US" dirty="0" smtClean="0"/>
              <a:t>Tunneling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Additional Slides</a:t>
            </a:r>
            <a:endParaRPr lang="en-US" b="1" dirty="0"/>
          </a:p>
        </p:txBody>
      </p:sp>
    </p:spTree>
    <p:extLst>
      <p:ext uri="{BB962C8B-B14F-4D97-AF65-F5344CB8AC3E}">
        <p14:creationId xmlns:p14="http://schemas.microsoft.com/office/powerpoint/2010/main" val="36903836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p:cNvSpPr>
            <a:spLocks noGrp="1" noChangeArrowheads="1"/>
          </p:cNvSpPr>
          <p:nvPr>
            <p:ph type="title"/>
          </p:nvPr>
        </p:nvSpPr>
        <p:spPr/>
        <p:txBody>
          <a:bodyPr/>
          <a:lstStyle/>
          <a:p>
            <a:pPr eaLnBrk="1" hangingPunct="1"/>
            <a:r>
              <a:rPr kumimoji="1" lang="en-GB" dirty="0"/>
              <a:t>Operation of IGMP</a:t>
            </a:r>
            <a:r>
              <a:rPr kumimoji="1" lang="en-GB" dirty="0" smtClean="0"/>
              <a:t> v1 and v2</a:t>
            </a:r>
            <a:endParaRPr kumimoji="1" lang="en-US" dirty="0"/>
          </a:p>
        </p:txBody>
      </p:sp>
      <p:sp>
        <p:nvSpPr>
          <p:cNvPr id="132101" name="Rectangle 5"/>
          <p:cNvSpPr>
            <a:spLocks noGrp="1" noChangeArrowheads="1"/>
          </p:cNvSpPr>
          <p:nvPr>
            <p:ph sz="half" idx="1"/>
          </p:nvPr>
        </p:nvSpPr>
        <p:spPr/>
        <p:txBody>
          <a:bodyPr>
            <a:normAutofit lnSpcReduction="10000"/>
          </a:bodyPr>
          <a:lstStyle/>
          <a:p>
            <a:pPr eaLnBrk="1" hangingPunct="1">
              <a:lnSpc>
                <a:spcPct val="90000"/>
              </a:lnSpc>
            </a:pPr>
            <a:r>
              <a:rPr kumimoji="1" lang="en-US" sz="2200" dirty="0"/>
              <a:t>IGMPv1</a:t>
            </a:r>
            <a:endParaRPr kumimoji="1" lang="en-GB" sz="2200" dirty="0" smtClean="0"/>
          </a:p>
          <a:p>
            <a:pPr lvl="1" eaLnBrk="1" hangingPunct="1">
              <a:lnSpc>
                <a:spcPct val="90000"/>
              </a:lnSpc>
            </a:pPr>
            <a:r>
              <a:rPr kumimoji="1" lang="en-US" sz="2200" dirty="0"/>
              <a:t>H</a:t>
            </a:r>
            <a:r>
              <a:rPr kumimoji="1" lang="en-US" sz="2200" dirty="0" smtClean="0"/>
              <a:t>osts </a:t>
            </a:r>
            <a:r>
              <a:rPr kumimoji="1" lang="en-US" sz="2200" dirty="0"/>
              <a:t>could join group</a:t>
            </a:r>
            <a:endParaRPr kumimoji="1" lang="en-GB" sz="2200" dirty="0" smtClean="0"/>
          </a:p>
          <a:p>
            <a:pPr lvl="1" eaLnBrk="1" hangingPunct="1">
              <a:lnSpc>
                <a:spcPct val="90000"/>
              </a:lnSpc>
            </a:pPr>
            <a:r>
              <a:rPr kumimoji="1" lang="en-US" sz="2200" dirty="0"/>
              <a:t>R</a:t>
            </a:r>
            <a:r>
              <a:rPr kumimoji="1" lang="en-US" sz="2200" dirty="0" smtClean="0"/>
              <a:t>outers </a:t>
            </a:r>
            <a:r>
              <a:rPr kumimoji="1" lang="en-US" sz="2200" dirty="0"/>
              <a:t>used timer to unsubscribe members</a:t>
            </a:r>
          </a:p>
          <a:p>
            <a:pPr eaLnBrk="1" hangingPunct="1">
              <a:lnSpc>
                <a:spcPct val="90000"/>
              </a:lnSpc>
            </a:pPr>
            <a:r>
              <a:rPr kumimoji="1" lang="en-US" sz="2200" dirty="0"/>
              <a:t>IGMPv2</a:t>
            </a:r>
            <a:r>
              <a:rPr kumimoji="1" lang="en-GB" sz="2200" dirty="0"/>
              <a:t> </a:t>
            </a:r>
            <a:r>
              <a:rPr kumimoji="1" lang="en-US" sz="2200" dirty="0"/>
              <a:t>enabled hosts to unsubscribe </a:t>
            </a:r>
            <a:endParaRPr kumimoji="1" lang="en-US" sz="2200" dirty="0" smtClean="0"/>
          </a:p>
          <a:p>
            <a:pPr eaLnBrk="1" hangingPunct="1">
              <a:lnSpc>
                <a:spcPct val="90000"/>
              </a:lnSpc>
            </a:pPr>
            <a:r>
              <a:rPr kumimoji="1" lang="en-GB" sz="2200" dirty="0"/>
              <a:t>O</a:t>
            </a:r>
            <a:r>
              <a:rPr kumimoji="1" lang="en-GB" sz="2200" dirty="0" smtClean="0"/>
              <a:t>perational </a:t>
            </a:r>
            <a:r>
              <a:rPr kumimoji="1" lang="en-GB" sz="2200" dirty="0"/>
              <a:t>model:</a:t>
            </a:r>
            <a:endParaRPr kumimoji="1" lang="en-GB" sz="2200" dirty="0" smtClean="0"/>
          </a:p>
          <a:p>
            <a:pPr lvl="1" eaLnBrk="1" hangingPunct="1">
              <a:lnSpc>
                <a:spcPct val="90000"/>
              </a:lnSpc>
            </a:pPr>
            <a:r>
              <a:rPr kumimoji="1" lang="en-US" sz="2200" dirty="0"/>
              <a:t>R</a:t>
            </a:r>
            <a:r>
              <a:rPr kumimoji="1" lang="en-US" sz="2200" dirty="0" smtClean="0"/>
              <a:t>eceivers </a:t>
            </a:r>
            <a:r>
              <a:rPr kumimoji="1" lang="en-US" sz="2200" dirty="0"/>
              <a:t>have to subscribe to groups</a:t>
            </a:r>
            <a:endParaRPr kumimoji="1" lang="en-US" sz="2200" dirty="0" smtClean="0"/>
          </a:p>
          <a:p>
            <a:pPr lvl="1" eaLnBrk="1" hangingPunct="1">
              <a:lnSpc>
                <a:spcPct val="90000"/>
              </a:lnSpc>
            </a:pPr>
            <a:r>
              <a:rPr kumimoji="1" lang="en-US" sz="2200" dirty="0"/>
              <a:t>S</a:t>
            </a:r>
            <a:r>
              <a:rPr kumimoji="1" lang="en-US" sz="2200" dirty="0" smtClean="0"/>
              <a:t>ources </a:t>
            </a:r>
            <a:r>
              <a:rPr kumimoji="1" lang="en-US" sz="2200" dirty="0"/>
              <a:t>do not have to subscribe </a:t>
            </a:r>
            <a:r>
              <a:rPr kumimoji="1" lang="en-GB" sz="2200" dirty="0"/>
              <a:t>to </a:t>
            </a:r>
            <a:r>
              <a:rPr kumimoji="1" lang="en-US" sz="2200" dirty="0"/>
              <a:t>groups</a:t>
            </a:r>
            <a:endParaRPr kumimoji="1" lang="en-US" sz="2200" dirty="0" smtClean="0"/>
          </a:p>
          <a:p>
            <a:pPr lvl="1" eaLnBrk="1" hangingPunct="1">
              <a:lnSpc>
                <a:spcPct val="90000"/>
              </a:lnSpc>
            </a:pPr>
            <a:r>
              <a:rPr kumimoji="1" lang="en-US" sz="2200" dirty="0"/>
              <a:t>A</a:t>
            </a:r>
            <a:r>
              <a:rPr kumimoji="1" lang="en-US" sz="2200" dirty="0" smtClean="0"/>
              <a:t>ny </a:t>
            </a:r>
            <a:r>
              <a:rPr kumimoji="1" lang="en-US" sz="2200" dirty="0"/>
              <a:t>host can send traffic to any multicast group</a:t>
            </a:r>
            <a:endParaRPr kumimoji="1" lang="en-GB" sz="2200" dirty="0"/>
          </a:p>
        </p:txBody>
      </p:sp>
      <p:sp>
        <p:nvSpPr>
          <p:cNvPr id="2" name="Content Placeholder 1"/>
          <p:cNvSpPr>
            <a:spLocks noGrp="1"/>
          </p:cNvSpPr>
          <p:nvPr>
            <p:ph sz="half" idx="2"/>
          </p:nvPr>
        </p:nvSpPr>
        <p:spPr/>
        <p:txBody>
          <a:bodyPr>
            <a:normAutofit lnSpcReduction="10000"/>
          </a:bodyPr>
          <a:lstStyle/>
          <a:p>
            <a:pPr eaLnBrk="1" hangingPunct="1">
              <a:lnSpc>
                <a:spcPct val="90000"/>
              </a:lnSpc>
            </a:pPr>
            <a:endParaRPr kumimoji="1" lang="en-GB" dirty="0"/>
          </a:p>
          <a:p>
            <a:pPr eaLnBrk="1" hangingPunct="1">
              <a:lnSpc>
                <a:spcPct val="90000"/>
              </a:lnSpc>
            </a:pPr>
            <a:endParaRPr kumimoji="1" lang="en-GB" sz="2200" dirty="0" smtClean="0"/>
          </a:p>
          <a:p>
            <a:pPr eaLnBrk="1" hangingPunct="1">
              <a:lnSpc>
                <a:spcPct val="90000"/>
              </a:lnSpc>
            </a:pPr>
            <a:r>
              <a:rPr kumimoji="1" lang="en-GB" sz="2200" dirty="0"/>
              <a:t>P</a:t>
            </a:r>
            <a:r>
              <a:rPr kumimoji="1" lang="en-GB" sz="2200" dirty="0" smtClean="0"/>
              <a:t>roblems</a:t>
            </a:r>
            <a:r>
              <a:rPr kumimoji="1" lang="en-GB" sz="2200" dirty="0"/>
              <a:t>:</a:t>
            </a:r>
            <a:endParaRPr kumimoji="1" lang="en-GB" sz="2200" dirty="0" smtClean="0"/>
          </a:p>
          <a:p>
            <a:pPr lvl="1" eaLnBrk="1" hangingPunct="1">
              <a:lnSpc>
                <a:spcPct val="90000"/>
              </a:lnSpc>
            </a:pPr>
            <a:r>
              <a:rPr kumimoji="1" lang="en-US" sz="2200" dirty="0"/>
              <a:t>S</a:t>
            </a:r>
            <a:r>
              <a:rPr kumimoji="1" lang="en-US" sz="2200" dirty="0" smtClean="0"/>
              <a:t>pamming </a:t>
            </a:r>
            <a:r>
              <a:rPr kumimoji="1" lang="en-US" sz="2200" dirty="0"/>
              <a:t>of multicast groups</a:t>
            </a:r>
            <a:endParaRPr kumimoji="1" lang="en-GB" sz="2200" dirty="0" smtClean="0"/>
          </a:p>
          <a:p>
            <a:pPr lvl="1" eaLnBrk="1" hangingPunct="1">
              <a:lnSpc>
                <a:spcPct val="90000"/>
              </a:lnSpc>
            </a:pPr>
            <a:r>
              <a:rPr kumimoji="1" lang="en-US" sz="2200" dirty="0"/>
              <a:t>E</a:t>
            </a:r>
            <a:r>
              <a:rPr kumimoji="1" lang="en-US" sz="2200" dirty="0" smtClean="0"/>
              <a:t>stablishment </a:t>
            </a:r>
            <a:r>
              <a:rPr kumimoji="1" lang="en-US" sz="2200" dirty="0"/>
              <a:t>of distribution trees is problematic</a:t>
            </a:r>
            <a:endParaRPr kumimoji="1" lang="en-GB" sz="2200" dirty="0" smtClean="0"/>
          </a:p>
          <a:p>
            <a:pPr lvl="1" eaLnBrk="1" hangingPunct="1">
              <a:lnSpc>
                <a:spcPct val="90000"/>
              </a:lnSpc>
            </a:pPr>
            <a:r>
              <a:rPr kumimoji="1" lang="en-US" sz="2200" dirty="0"/>
              <a:t>F</a:t>
            </a:r>
            <a:r>
              <a:rPr kumimoji="1" lang="en-US" sz="2200" dirty="0" smtClean="0"/>
              <a:t>inding </a:t>
            </a:r>
            <a:r>
              <a:rPr kumimoji="1" lang="en-US" sz="2200" dirty="0"/>
              <a:t>globally unique multicast </a:t>
            </a:r>
            <a:r>
              <a:rPr kumimoji="1" lang="en-US" sz="2200" dirty="0" smtClean="0"/>
              <a:t>addresses is </a:t>
            </a:r>
            <a:r>
              <a:rPr kumimoji="1" lang="en-US" sz="2200" dirty="0"/>
              <a:t>difficult</a:t>
            </a:r>
            <a:endParaRPr kumimoji="1" lang="en-GB" sz="2200" dirty="0"/>
          </a:p>
          <a:p>
            <a:endParaRPr lang="en-US" dirty="0"/>
          </a:p>
        </p:txBody>
      </p:sp>
    </p:spTree>
    <p:extLst>
      <p:ext uri="{BB962C8B-B14F-4D97-AF65-F5344CB8AC3E}">
        <p14:creationId xmlns:p14="http://schemas.microsoft.com/office/powerpoint/2010/main" val="1305745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4"/>
          <p:cNvSpPr>
            <a:spLocks noGrp="1" noChangeArrowheads="1"/>
          </p:cNvSpPr>
          <p:nvPr>
            <p:ph type="title"/>
          </p:nvPr>
        </p:nvSpPr>
        <p:spPr/>
        <p:txBody>
          <a:bodyPr/>
          <a:lstStyle/>
          <a:p>
            <a:pPr eaLnBrk="1" hangingPunct="1"/>
            <a:r>
              <a:rPr kumimoji="1" lang="en-GB" dirty="0"/>
              <a:t>IGMP v3</a:t>
            </a:r>
            <a:endParaRPr kumimoji="1" lang="en-US" dirty="0"/>
          </a:p>
        </p:txBody>
      </p:sp>
      <p:sp>
        <p:nvSpPr>
          <p:cNvPr id="133125" name="Rectangle 5"/>
          <p:cNvSpPr>
            <a:spLocks noGrp="1" noChangeArrowheads="1"/>
          </p:cNvSpPr>
          <p:nvPr>
            <p:ph idx="1"/>
          </p:nvPr>
        </p:nvSpPr>
        <p:spPr/>
        <p:txBody>
          <a:bodyPr/>
          <a:lstStyle/>
          <a:p>
            <a:pPr eaLnBrk="1" hangingPunct="1">
              <a:defRPr/>
            </a:pPr>
            <a:r>
              <a:rPr kumimoji="1" lang="en-GB" dirty="0" smtClean="0"/>
              <a:t>Addresses weaknesses by:</a:t>
            </a:r>
          </a:p>
          <a:p>
            <a:pPr lvl="1" eaLnBrk="1" hangingPunct="1">
              <a:defRPr/>
            </a:pPr>
            <a:r>
              <a:rPr kumimoji="1" lang="en-GB" dirty="0" smtClean="0"/>
              <a:t>Allowing</a:t>
            </a:r>
            <a:r>
              <a:rPr kumimoji="1" lang="en-US" dirty="0" smtClean="0"/>
              <a:t> hosts to specify list from which they want to receive traffic</a:t>
            </a:r>
            <a:endParaRPr kumimoji="1" lang="en-GB" dirty="0" smtClean="0"/>
          </a:p>
          <a:p>
            <a:pPr lvl="1" eaLnBrk="1" hangingPunct="1">
              <a:defRPr/>
            </a:pPr>
            <a:r>
              <a:rPr kumimoji="1" lang="en-US" dirty="0" smtClean="0"/>
              <a:t>Blocking traffic from other hosts at routers</a:t>
            </a:r>
          </a:p>
          <a:p>
            <a:pPr lvl="1" eaLnBrk="1" hangingPunct="1">
              <a:defRPr/>
            </a:pPr>
            <a:r>
              <a:rPr kumimoji="1" lang="en-GB" dirty="0" smtClean="0"/>
              <a:t>Allowing</a:t>
            </a:r>
            <a:r>
              <a:rPr kumimoji="1" lang="en-US" dirty="0" smtClean="0"/>
              <a:t> hosts to block packets from sources that send unwanted traffic</a:t>
            </a:r>
          </a:p>
        </p:txBody>
      </p:sp>
      <p:pic>
        <p:nvPicPr>
          <p:cNvPr id="4" name="Picture 3"/>
          <p:cNvPicPr>
            <a:picLocks noChangeAspect="1"/>
          </p:cNvPicPr>
          <p:nvPr/>
        </p:nvPicPr>
        <p:blipFill>
          <a:blip r:embed="rId3"/>
          <a:stretch>
            <a:fillRect/>
          </a:stretch>
        </p:blipFill>
        <p:spPr>
          <a:xfrm>
            <a:off x="6553200" y="5248442"/>
            <a:ext cx="1229916" cy="1380958"/>
          </a:xfrm>
          <a:prstGeom prst="rect">
            <a:avLst/>
          </a:prstGeom>
          <a:scene3d>
            <a:camera prst="orthographicFront">
              <a:rot lat="0" lon="10499978" rev="0"/>
            </a:camera>
            <a:lightRig rig="threePt" dir="t"/>
          </a:scene3d>
        </p:spPr>
      </p:pic>
      <p:pic>
        <p:nvPicPr>
          <p:cNvPr id="5" name="Picture 4"/>
          <p:cNvPicPr>
            <a:picLocks noChangeAspect="1"/>
          </p:cNvPicPr>
          <p:nvPr/>
        </p:nvPicPr>
        <p:blipFill>
          <a:blip r:embed="rId4"/>
          <a:stretch>
            <a:fillRect/>
          </a:stretch>
        </p:blipFill>
        <p:spPr>
          <a:xfrm>
            <a:off x="914400" y="5181600"/>
            <a:ext cx="1535545" cy="1447800"/>
          </a:xfrm>
          <a:prstGeom prst="rect">
            <a:avLst/>
          </a:prstGeom>
        </p:spPr>
      </p:pic>
    </p:spTree>
    <p:extLst>
      <p:ext uri="{BB962C8B-B14F-4D97-AF65-F5344CB8AC3E}">
        <p14:creationId xmlns:p14="http://schemas.microsoft.com/office/powerpoint/2010/main" val="2507570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4.pdf"/>
          <p:cNvPicPr>
            <a:picLocks noChangeAspect="1"/>
          </p:cNvPicPr>
          <p:nvPr/>
        </p:nvPicPr>
        <p:blipFill>
          <a:blip r:embed="rId3"/>
          <a:srcRect l="21176" t="2727" r="14118" b="67273"/>
          <a:stretch>
            <a:fillRect/>
          </a:stretch>
        </p:blipFill>
        <p:spPr>
          <a:xfrm>
            <a:off x="304800" y="187055"/>
            <a:ext cx="8578215" cy="5146946"/>
          </a:xfrm>
          <a:prstGeom prst="rect">
            <a:avLst/>
          </a:prstGeom>
          <a:solidFill>
            <a:schemeClr val="accent3">
              <a:lumMod val="20000"/>
              <a:lumOff val="80000"/>
            </a:schemeClr>
          </a:solidFill>
        </p:spPr>
      </p:pic>
      <p:sp>
        <p:nvSpPr>
          <p:cNvPr id="8" name="Rectangle 7"/>
          <p:cNvSpPr/>
          <p:nvPr/>
        </p:nvSpPr>
        <p:spPr>
          <a:xfrm>
            <a:off x="0" y="5638800"/>
            <a:ext cx="9448800" cy="461665"/>
          </a:xfrm>
          <a:prstGeom prst="rect">
            <a:avLst/>
          </a:prstGeom>
        </p:spPr>
        <p:txBody>
          <a:bodyPr wrap="square">
            <a:spAutoFit/>
          </a:bodyPr>
          <a:lstStyle/>
          <a:p>
            <a:pPr algn="ctr"/>
            <a:r>
              <a:rPr lang="en-US" dirty="0" smtClean="0">
                <a:latin typeface="+mn-lt"/>
              </a:rPr>
              <a:t>Figure 21.4 IGMPv3 Message Formats</a:t>
            </a:r>
            <a:endParaRPr lang="en-US" dirty="0">
              <a:latin typeface="+mn-lt"/>
            </a:endParaRPr>
          </a:p>
        </p:txBody>
      </p:sp>
    </p:spTree>
    <p:extLst>
      <p:ext uri="{BB962C8B-B14F-4D97-AF65-F5344CB8AC3E}">
        <p14:creationId xmlns:p14="http://schemas.microsoft.com/office/powerpoint/2010/main" val="181100609"/>
      </p:ext>
    </p:extLst>
  </p:cSld>
  <p:clrMapOvr>
    <a:masterClrMapping/>
  </p:clrMapOvr>
  <p:transition spd="slow">
    <p:randomBar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4.pdf"/>
          <p:cNvPicPr>
            <a:picLocks noChangeAspect="1"/>
          </p:cNvPicPr>
          <p:nvPr/>
        </p:nvPicPr>
        <p:blipFill>
          <a:blip r:embed="rId3"/>
          <a:srcRect l="21176" t="30909" r="14118" b="36364"/>
          <a:stretch>
            <a:fillRect/>
          </a:stretch>
        </p:blipFill>
        <p:spPr>
          <a:xfrm>
            <a:off x="228599" y="304800"/>
            <a:ext cx="8498437" cy="5562600"/>
          </a:xfrm>
          <a:prstGeom prst="rect">
            <a:avLst/>
          </a:prstGeom>
          <a:solidFill>
            <a:schemeClr val="accent3">
              <a:lumMod val="20000"/>
              <a:lumOff val="80000"/>
            </a:schemeClr>
          </a:solidFill>
        </p:spPr>
      </p:pic>
      <p:sp>
        <p:nvSpPr>
          <p:cNvPr id="7" name="Rectangle 6"/>
          <p:cNvSpPr/>
          <p:nvPr/>
        </p:nvSpPr>
        <p:spPr>
          <a:xfrm>
            <a:off x="0" y="6172200"/>
            <a:ext cx="9448800" cy="461665"/>
          </a:xfrm>
          <a:prstGeom prst="rect">
            <a:avLst/>
          </a:prstGeom>
        </p:spPr>
        <p:txBody>
          <a:bodyPr wrap="square">
            <a:spAutoFit/>
          </a:bodyPr>
          <a:lstStyle/>
          <a:p>
            <a:pPr algn="ctr"/>
            <a:r>
              <a:rPr lang="en-US" dirty="0" smtClean="0">
                <a:latin typeface="+mn-lt"/>
              </a:rPr>
              <a:t>Figure 21.4 IGMPv3 Message Formats</a:t>
            </a:r>
            <a:endParaRPr lang="en-US" dirty="0">
              <a:latin typeface="+mn-lt"/>
            </a:endParaRPr>
          </a:p>
        </p:txBody>
      </p:sp>
    </p:spTree>
    <p:extLst>
      <p:ext uri="{BB962C8B-B14F-4D97-AF65-F5344CB8AC3E}">
        <p14:creationId xmlns:p14="http://schemas.microsoft.com/office/powerpoint/2010/main" val="619892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kumimoji="1" lang="en-US" dirty="0">
                <a:ea typeface="+mj-ea"/>
                <a:cs typeface="+mj-cs"/>
              </a:rPr>
              <a:t>Multicasting</a:t>
            </a:r>
          </a:p>
        </p:txBody>
      </p:sp>
      <p:sp>
        <p:nvSpPr>
          <p:cNvPr id="64515" name="Rectangle 3"/>
          <p:cNvSpPr>
            <a:spLocks noGrp="1" noChangeArrowheads="1"/>
          </p:cNvSpPr>
          <p:nvPr>
            <p:ph sz="half" idx="1"/>
          </p:nvPr>
        </p:nvSpPr>
        <p:spPr>
          <a:xfrm>
            <a:off x="76200" y="1676400"/>
            <a:ext cx="4038600" cy="4454525"/>
          </a:xfrm>
        </p:spPr>
        <p:txBody>
          <a:bodyPr>
            <a:normAutofit/>
          </a:bodyPr>
          <a:lstStyle/>
          <a:p>
            <a:pPr eaLnBrk="1" hangingPunct="1"/>
            <a:r>
              <a:rPr kumimoji="1" lang="en-US" dirty="0" smtClean="0"/>
              <a:t>The act of sending a packet from a source to the members of a multicast group</a:t>
            </a:r>
          </a:p>
          <a:p>
            <a:pPr marL="342900" lvl="1" indent="-342900" eaLnBrk="1" hangingPunct="1">
              <a:buClr>
                <a:schemeClr val="hlink"/>
              </a:buClr>
              <a:buSzPct val="80000"/>
              <a:buFont typeface="Wingdings" pitchFamily="-110" charset="2"/>
              <a:buChar char="Ø"/>
            </a:pPr>
            <a:r>
              <a:rPr kumimoji="1" lang="en-US" sz="3200" dirty="0" smtClean="0">
                <a:cs typeface="ＭＳ Ｐゴシック" pitchFamily="-110" charset="-128"/>
              </a:rPr>
              <a:t>Multicast addresses</a:t>
            </a:r>
          </a:p>
          <a:p>
            <a:pPr lvl="1" eaLnBrk="1" hangingPunct="1"/>
            <a:r>
              <a:rPr kumimoji="1" lang="en-US" sz="2811" dirty="0" smtClean="0"/>
              <a:t>Addresses that refer to a group of hosts on one or more networks</a:t>
            </a:r>
          </a:p>
          <a:p>
            <a:pPr lvl="2" eaLnBrk="1" hangingPunct="1"/>
            <a:endParaRPr kumimoji="1" lang="en-US" dirty="0"/>
          </a:p>
        </p:txBody>
      </p:sp>
      <p:sp>
        <p:nvSpPr>
          <p:cNvPr id="2" name="Content Placeholder 1"/>
          <p:cNvSpPr>
            <a:spLocks noGrp="1"/>
          </p:cNvSpPr>
          <p:nvPr>
            <p:ph sz="half" idx="2"/>
          </p:nvPr>
        </p:nvSpPr>
        <p:spPr/>
        <p:txBody>
          <a:bodyPr>
            <a:normAutofit/>
          </a:bodyPr>
          <a:lstStyle/>
          <a:p>
            <a:pPr eaLnBrk="1" hangingPunct="1"/>
            <a:r>
              <a:rPr kumimoji="1" lang="en-US" dirty="0"/>
              <a:t>Has a number of practical </a:t>
            </a:r>
            <a:r>
              <a:rPr kumimoji="1" lang="en-US" dirty="0" smtClean="0"/>
              <a:t>applications</a:t>
            </a:r>
            <a:endParaRPr kumimoji="1" lang="en-US" dirty="0"/>
          </a:p>
        </p:txBody>
      </p:sp>
      <p:graphicFrame>
        <p:nvGraphicFramePr>
          <p:cNvPr id="4" name="Diagram 3"/>
          <p:cNvGraphicFramePr/>
          <p:nvPr>
            <p:extLst>
              <p:ext uri="{D42A27DB-BD31-4B8C-83A1-F6EECF244321}">
                <p14:modId xmlns:p14="http://schemas.microsoft.com/office/powerpoint/2010/main" val="3094691879"/>
              </p:ext>
            </p:extLst>
          </p:nvPr>
        </p:nvGraphicFramePr>
        <p:xfrm>
          <a:off x="4419600" y="2209800"/>
          <a:ext cx="4876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4.pdf"/>
          <p:cNvPicPr>
            <a:picLocks noChangeAspect="1"/>
          </p:cNvPicPr>
          <p:nvPr/>
        </p:nvPicPr>
        <p:blipFill>
          <a:blip r:embed="rId3"/>
          <a:srcRect l="24706" t="62727" r="17647" b="9091"/>
          <a:stretch>
            <a:fillRect/>
          </a:stretch>
        </p:blipFill>
        <p:spPr>
          <a:xfrm>
            <a:off x="235986" y="381000"/>
            <a:ext cx="8725650" cy="5520411"/>
          </a:xfrm>
          <a:prstGeom prst="rect">
            <a:avLst/>
          </a:prstGeom>
          <a:solidFill>
            <a:schemeClr val="accent3">
              <a:lumMod val="20000"/>
              <a:lumOff val="80000"/>
            </a:schemeClr>
          </a:solidFill>
        </p:spPr>
      </p:pic>
      <p:sp>
        <p:nvSpPr>
          <p:cNvPr id="7" name="Rectangle 6"/>
          <p:cNvSpPr/>
          <p:nvPr/>
        </p:nvSpPr>
        <p:spPr>
          <a:xfrm>
            <a:off x="0" y="6172200"/>
            <a:ext cx="9448800" cy="461665"/>
          </a:xfrm>
          <a:prstGeom prst="rect">
            <a:avLst/>
          </a:prstGeom>
        </p:spPr>
        <p:txBody>
          <a:bodyPr wrap="square">
            <a:spAutoFit/>
          </a:bodyPr>
          <a:lstStyle/>
          <a:p>
            <a:pPr algn="ctr"/>
            <a:r>
              <a:rPr lang="en-US" dirty="0" smtClean="0">
                <a:latin typeface="+mn-lt"/>
              </a:rPr>
              <a:t>Figure 21.4 IGMPv3 Message Formats</a:t>
            </a:r>
            <a:endParaRPr lang="en-US" dirty="0">
              <a:latin typeface="+mn-lt"/>
            </a:endParaRPr>
          </a:p>
        </p:txBody>
      </p:sp>
    </p:spTree>
    <p:extLst>
      <p:ext uri="{BB962C8B-B14F-4D97-AF65-F5344CB8AC3E}">
        <p14:creationId xmlns:p14="http://schemas.microsoft.com/office/powerpoint/2010/main" val="190907014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4"/>
          <p:cNvSpPr>
            <a:spLocks noGrp="1" noChangeArrowheads="1"/>
          </p:cNvSpPr>
          <p:nvPr>
            <p:ph type="title"/>
          </p:nvPr>
        </p:nvSpPr>
        <p:spPr/>
        <p:txBody>
          <a:bodyPr/>
          <a:lstStyle/>
          <a:p>
            <a:pPr eaLnBrk="1" hangingPunct="1"/>
            <a:r>
              <a:rPr kumimoji="1" lang="en-GB" dirty="0"/>
              <a:t>IGMP Operation - Joining</a:t>
            </a:r>
            <a:endParaRPr kumimoji="1" lang="en-US" dirty="0"/>
          </a:p>
        </p:txBody>
      </p:sp>
      <p:sp>
        <p:nvSpPr>
          <p:cNvPr id="142341" name="Rectangle 5"/>
          <p:cNvSpPr>
            <a:spLocks noGrp="1" noChangeArrowheads="1"/>
          </p:cNvSpPr>
          <p:nvPr>
            <p:ph idx="1"/>
          </p:nvPr>
        </p:nvSpPr>
        <p:spPr/>
        <p:txBody>
          <a:bodyPr/>
          <a:lstStyle/>
          <a:p>
            <a:pPr eaLnBrk="1" hangingPunct="1">
              <a:lnSpc>
                <a:spcPct val="90000"/>
              </a:lnSpc>
            </a:pPr>
            <a:r>
              <a:rPr kumimoji="1" lang="en-US" sz="2800" dirty="0"/>
              <a:t>IGMP  host </a:t>
            </a:r>
            <a:r>
              <a:rPr kumimoji="1" lang="en-GB" sz="2800" dirty="0"/>
              <a:t>wants to</a:t>
            </a:r>
            <a:r>
              <a:rPr kumimoji="1" lang="en-US" sz="2800" dirty="0"/>
              <a:t> make itself known as </a:t>
            </a:r>
            <a:r>
              <a:rPr kumimoji="1" lang="en-GB" sz="2800" dirty="0"/>
              <a:t>group </a:t>
            </a:r>
            <a:r>
              <a:rPr kumimoji="1" lang="en-US" sz="2800" dirty="0"/>
              <a:t>member to other hosts and routers on LAN</a:t>
            </a:r>
            <a:endParaRPr kumimoji="1" lang="en-GB" sz="2800" dirty="0"/>
          </a:p>
          <a:p>
            <a:pPr eaLnBrk="1" hangingPunct="1">
              <a:lnSpc>
                <a:spcPct val="90000"/>
              </a:lnSpc>
            </a:pPr>
            <a:r>
              <a:rPr kumimoji="1" lang="en-US" sz="2800" dirty="0"/>
              <a:t>IGMPv3 </a:t>
            </a:r>
            <a:r>
              <a:rPr kumimoji="1" lang="en-GB" sz="2800" dirty="0"/>
              <a:t>can </a:t>
            </a:r>
            <a:r>
              <a:rPr kumimoji="1" lang="en-US" sz="2800" dirty="0"/>
              <a:t>signal group membership with filtering capabilities with respect to sources</a:t>
            </a:r>
            <a:endParaRPr kumimoji="1" lang="en-GB" sz="2800" dirty="0"/>
          </a:p>
          <a:p>
            <a:pPr lvl="1" eaLnBrk="1" hangingPunct="1">
              <a:lnSpc>
                <a:spcPct val="90000"/>
              </a:lnSpc>
            </a:pPr>
            <a:r>
              <a:rPr kumimoji="1" lang="en-US" sz="2400" dirty="0"/>
              <a:t>EXCLUDE mode</a:t>
            </a:r>
            <a:r>
              <a:rPr kumimoji="1" lang="en-GB" sz="2400" dirty="0"/>
              <a:t> – all members except those listed</a:t>
            </a:r>
          </a:p>
          <a:p>
            <a:pPr lvl="1" eaLnBrk="1" hangingPunct="1">
              <a:lnSpc>
                <a:spcPct val="90000"/>
              </a:lnSpc>
            </a:pPr>
            <a:r>
              <a:rPr kumimoji="1" lang="en-US" sz="2400" dirty="0"/>
              <a:t>INCLUDE mode</a:t>
            </a:r>
            <a:r>
              <a:rPr kumimoji="1" lang="en-GB" sz="2400" dirty="0"/>
              <a:t> – only from group members listed</a:t>
            </a:r>
          </a:p>
          <a:p>
            <a:pPr eaLnBrk="1" hangingPunct="1">
              <a:lnSpc>
                <a:spcPct val="90000"/>
              </a:lnSpc>
            </a:pPr>
            <a:endParaRPr kumimoji="1" lang="en-US" sz="2400" dirty="0"/>
          </a:p>
        </p:txBody>
      </p:sp>
      <p:graphicFrame>
        <p:nvGraphicFramePr>
          <p:cNvPr id="2" name="Diagram 1"/>
          <p:cNvGraphicFramePr/>
          <p:nvPr/>
        </p:nvGraphicFramePr>
        <p:xfrm>
          <a:off x="381000" y="4343400"/>
          <a:ext cx="8305800" cy="236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3273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kumimoji="1" lang="en-GB" dirty="0"/>
              <a:t>IGMP Operation </a:t>
            </a:r>
            <a:r>
              <a:rPr kumimoji="1" lang="en-GB" dirty="0" smtClean="0"/>
              <a:t> </a:t>
            </a:r>
            <a:r>
              <a:rPr kumimoji="1" lang="en-GB" dirty="0"/>
              <a:t/>
            </a:r>
            <a:br>
              <a:rPr kumimoji="1" lang="en-GB" dirty="0"/>
            </a:br>
            <a:r>
              <a:rPr kumimoji="1" lang="en-GB" dirty="0"/>
              <a:t>Keeping Lists Valid</a:t>
            </a:r>
            <a:endParaRPr kumimoji="1" lang="en-US" dirty="0"/>
          </a:p>
        </p:txBody>
      </p:sp>
      <p:graphicFrame>
        <p:nvGraphicFramePr>
          <p:cNvPr id="3" name="Content Placeholder 2"/>
          <p:cNvGraphicFramePr>
            <a:graphicFrameLocks noGrp="1"/>
          </p:cNvGraphicFramePr>
          <p:nvPr>
            <p:ph sz="half" idx="1"/>
            <p:extLst/>
          </p:nvPr>
        </p:nvGraphicFramePr>
        <p:xfrm>
          <a:off x="304800" y="1905000"/>
          <a:ext cx="4038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noGrp="1"/>
          </p:cNvGraphicFramePr>
          <p:nvPr>
            <p:ph sz="half" idx="2"/>
            <p:extLst/>
          </p:nvPr>
        </p:nvGraphicFramePr>
        <p:xfrm>
          <a:off x="4724400" y="1676400"/>
          <a:ext cx="4191000" cy="4953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22533" name="Straight Connector 7"/>
          <p:cNvCxnSpPr>
            <a:cxnSpLocks noChangeShapeType="1"/>
          </p:cNvCxnSpPr>
          <p:nvPr/>
        </p:nvCxnSpPr>
        <p:spPr bwMode="auto">
          <a:xfrm>
            <a:off x="4419600" y="1371600"/>
            <a:ext cx="0" cy="5638800"/>
          </a:xfrm>
          <a:prstGeom prst="line">
            <a:avLst/>
          </a:prstGeom>
          <a:noFill/>
          <a:ln w="9525">
            <a:noFill/>
            <a:round/>
            <a:headEnd/>
            <a:tailEnd/>
          </a:ln>
        </p:spPr>
      </p:cxnSp>
    </p:spTree>
    <p:extLst>
      <p:ext uri="{BB962C8B-B14F-4D97-AF65-F5344CB8AC3E}">
        <p14:creationId xmlns:p14="http://schemas.microsoft.com/office/powerpoint/2010/main" val="20079408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kumimoji="1" lang="en-GB" dirty="0"/>
              <a:t>IGMP Operation - Leaving</a:t>
            </a:r>
            <a:endParaRPr kumimoji="1" lang="en-US" dirty="0"/>
          </a:p>
        </p:txBody>
      </p:sp>
      <p:sp>
        <p:nvSpPr>
          <p:cNvPr id="145411" name="Rectangle 3"/>
          <p:cNvSpPr>
            <a:spLocks noGrp="1" noChangeArrowheads="1"/>
          </p:cNvSpPr>
          <p:nvPr>
            <p:ph idx="1"/>
          </p:nvPr>
        </p:nvSpPr>
        <p:spPr/>
        <p:txBody>
          <a:bodyPr/>
          <a:lstStyle/>
          <a:p>
            <a:pPr eaLnBrk="1" hangingPunct="1">
              <a:defRPr/>
            </a:pPr>
            <a:r>
              <a:rPr kumimoji="1" lang="en-GB" sz="2800" dirty="0" smtClean="0"/>
              <a:t>Host</a:t>
            </a:r>
            <a:r>
              <a:rPr kumimoji="1" lang="en-US" sz="2800" dirty="0" smtClean="0"/>
              <a:t> leaves group </a:t>
            </a:r>
            <a:r>
              <a:rPr kumimoji="1" lang="en-GB" sz="2800" dirty="0" smtClean="0"/>
              <a:t>by sending</a:t>
            </a:r>
            <a:r>
              <a:rPr kumimoji="1" lang="en-US" sz="2800" dirty="0" smtClean="0"/>
              <a:t> a leave group message to the all-routers static multicast address</a:t>
            </a:r>
            <a:endParaRPr kumimoji="1" lang="en-GB" sz="2800" dirty="0" smtClean="0"/>
          </a:p>
          <a:p>
            <a:pPr lvl="1" eaLnBrk="1" hangingPunct="1">
              <a:defRPr/>
            </a:pPr>
            <a:r>
              <a:rPr kumimoji="1" lang="en-GB" sz="2400" dirty="0" smtClean="0"/>
              <a:t>Sends a</a:t>
            </a:r>
            <a:r>
              <a:rPr kumimoji="1" lang="en-US" sz="2400" dirty="0" smtClean="0"/>
              <a:t> membership report message with</a:t>
            </a:r>
            <a:r>
              <a:rPr kumimoji="1" lang="en-GB" sz="2400" dirty="0" smtClean="0"/>
              <a:t> </a:t>
            </a:r>
            <a:r>
              <a:rPr kumimoji="1" lang="en-US" sz="2400" dirty="0" smtClean="0"/>
              <a:t>EXCLUDE option</a:t>
            </a:r>
            <a:r>
              <a:rPr kumimoji="1" lang="en-GB" sz="2400" dirty="0" smtClean="0"/>
              <a:t> and</a:t>
            </a:r>
            <a:r>
              <a:rPr kumimoji="1" lang="en-US" sz="2400" dirty="0" smtClean="0"/>
              <a:t> null list of source addresses</a:t>
            </a:r>
            <a:endParaRPr kumimoji="1" lang="en-GB" sz="2400" dirty="0" smtClean="0"/>
          </a:p>
          <a:p>
            <a:pPr eaLnBrk="1" hangingPunct="1">
              <a:defRPr/>
            </a:pPr>
            <a:r>
              <a:rPr kumimoji="1" lang="en-GB" sz="2800" dirty="0" smtClean="0"/>
              <a:t>Router </a:t>
            </a:r>
            <a:r>
              <a:rPr kumimoji="1" lang="en-US" sz="2800" dirty="0" smtClean="0"/>
              <a:t>determines if any group members</a:t>
            </a:r>
            <a:r>
              <a:rPr kumimoji="1" lang="en-GB" sz="2800" dirty="0" smtClean="0"/>
              <a:t> using</a:t>
            </a:r>
            <a:r>
              <a:rPr kumimoji="1" lang="en-US" sz="2800" dirty="0" smtClean="0"/>
              <a:t> group-specific query message remain</a:t>
            </a:r>
          </a:p>
        </p:txBody>
      </p:sp>
    </p:spTree>
    <p:extLst>
      <p:ext uri="{BB962C8B-B14F-4D97-AF65-F5344CB8AC3E}">
        <p14:creationId xmlns:p14="http://schemas.microsoft.com/office/powerpoint/2010/main" val="3049726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Rectangle 4"/>
          <p:cNvSpPr>
            <a:spLocks noGrp="1" noChangeArrowheads="1"/>
          </p:cNvSpPr>
          <p:nvPr>
            <p:ph type="title"/>
          </p:nvPr>
        </p:nvSpPr>
        <p:spPr/>
        <p:txBody>
          <a:bodyPr/>
          <a:lstStyle/>
          <a:p>
            <a:pPr eaLnBrk="1" hangingPunct="1">
              <a:defRPr/>
            </a:pPr>
            <a:r>
              <a:rPr kumimoji="1" lang="en-US" dirty="0">
                <a:ea typeface="+mj-ea"/>
                <a:cs typeface="+mj-cs"/>
              </a:rPr>
              <a:t>Group Membership with IPv6</a:t>
            </a:r>
          </a:p>
        </p:txBody>
      </p:sp>
      <p:sp>
        <p:nvSpPr>
          <p:cNvPr id="143365" name="Rectangle 5"/>
          <p:cNvSpPr>
            <a:spLocks noGrp="1" noChangeArrowheads="1"/>
          </p:cNvSpPr>
          <p:nvPr>
            <p:ph idx="1"/>
          </p:nvPr>
        </p:nvSpPr>
        <p:spPr>
          <a:xfrm>
            <a:off x="457200" y="1676400"/>
            <a:ext cx="8229600" cy="4953000"/>
          </a:xfrm>
        </p:spPr>
        <p:txBody>
          <a:bodyPr/>
          <a:lstStyle/>
          <a:p>
            <a:pPr eaLnBrk="1" hangingPunct="1"/>
            <a:r>
              <a:rPr kumimoji="1" lang="en-US" dirty="0"/>
              <a:t>IGMP defined for IPv4</a:t>
            </a:r>
            <a:endParaRPr kumimoji="1" lang="en-GB" dirty="0" smtClean="0"/>
          </a:p>
          <a:p>
            <a:pPr lvl="1" eaLnBrk="1" hangingPunct="1"/>
            <a:r>
              <a:rPr kumimoji="1" lang="en-GB" dirty="0"/>
              <a:t>U</a:t>
            </a:r>
            <a:r>
              <a:rPr kumimoji="1" lang="en-GB" dirty="0" smtClean="0"/>
              <a:t>ses</a:t>
            </a:r>
            <a:r>
              <a:rPr kumimoji="1" lang="en-US" dirty="0" smtClean="0"/>
              <a:t> </a:t>
            </a:r>
            <a:r>
              <a:rPr kumimoji="1" lang="en-US" dirty="0"/>
              <a:t>32-bit addresses</a:t>
            </a:r>
            <a:endParaRPr kumimoji="1" lang="en-GB" dirty="0"/>
          </a:p>
          <a:p>
            <a:pPr eaLnBrk="1" hangingPunct="1"/>
            <a:r>
              <a:rPr kumimoji="1" lang="en-US" dirty="0"/>
              <a:t>IPv6 internets need functionality</a:t>
            </a:r>
            <a:endParaRPr kumimoji="1" lang="en-GB" dirty="0"/>
          </a:p>
          <a:p>
            <a:pPr eaLnBrk="1" hangingPunct="1"/>
            <a:r>
              <a:rPr kumimoji="1" lang="en-GB" dirty="0"/>
              <a:t>IGMP </a:t>
            </a:r>
            <a:r>
              <a:rPr kumimoji="1" lang="en-US" dirty="0"/>
              <a:t>functions included in Internet Control Message Protocol</a:t>
            </a:r>
            <a:r>
              <a:rPr kumimoji="1" lang="en-GB" dirty="0"/>
              <a:t> v6</a:t>
            </a:r>
            <a:r>
              <a:rPr kumimoji="1" lang="en-US" dirty="0"/>
              <a:t> (ICMPv6)</a:t>
            </a:r>
            <a:endParaRPr kumimoji="1" lang="en-GB" dirty="0"/>
          </a:p>
          <a:p>
            <a:pPr lvl="1" eaLnBrk="1" hangingPunct="1"/>
            <a:r>
              <a:rPr kumimoji="1" lang="en-US" dirty="0"/>
              <a:t>ICMPv6 has functionality of ICMPv4 &amp; IGMP</a:t>
            </a:r>
            <a:endParaRPr kumimoji="1" lang="en-GB" dirty="0"/>
          </a:p>
          <a:p>
            <a:pPr eaLnBrk="1" hangingPunct="1"/>
            <a:r>
              <a:rPr kumimoji="1" lang="en-US" dirty="0"/>
              <a:t>ICMPv6 includes group-membership query and group-membership report message</a:t>
            </a:r>
            <a:endParaRPr kumimoji="1" lang="en-GB" dirty="0"/>
          </a:p>
        </p:txBody>
      </p:sp>
    </p:spTree>
    <p:extLst>
      <p:ext uri="{BB962C8B-B14F-4D97-AF65-F5344CB8AC3E}">
        <p14:creationId xmlns:p14="http://schemas.microsoft.com/office/powerpoint/2010/main" val="895508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r>
              <a:rPr lang="en-US" dirty="0" smtClean="0"/>
              <a:t>Protocol Independent Multicast (PIM)</a:t>
            </a:r>
            <a:endParaRPr lang="en-US" dirty="0"/>
          </a:p>
        </p:txBody>
      </p:sp>
      <p:sp>
        <p:nvSpPr>
          <p:cNvPr id="3" name="Content Placeholder 2"/>
          <p:cNvSpPr>
            <a:spLocks noGrp="1"/>
          </p:cNvSpPr>
          <p:nvPr>
            <p:ph idx="1"/>
          </p:nvPr>
        </p:nvSpPr>
        <p:spPr>
          <a:xfrm>
            <a:off x="20909" y="1905000"/>
            <a:ext cx="4572000" cy="4648200"/>
          </a:xfrm>
        </p:spPr>
        <p:txBody>
          <a:bodyPr>
            <a:normAutofit/>
          </a:bodyPr>
          <a:lstStyle/>
          <a:p>
            <a:r>
              <a:rPr lang="en-US" dirty="0" smtClean="0"/>
              <a:t>A separate routing protocol, independent of any existing </a:t>
            </a:r>
            <a:r>
              <a:rPr lang="en-US" dirty="0" err="1" smtClean="0"/>
              <a:t>unicast</a:t>
            </a:r>
            <a:r>
              <a:rPr lang="en-US" dirty="0" smtClean="0"/>
              <a:t> routing protocol</a:t>
            </a:r>
          </a:p>
          <a:p>
            <a:r>
              <a:rPr lang="en-US" dirty="0" smtClean="0"/>
              <a:t>Designed to extract needed routing information from any </a:t>
            </a:r>
            <a:r>
              <a:rPr lang="en-US" dirty="0" err="1" smtClean="0"/>
              <a:t>unicast</a:t>
            </a:r>
            <a:r>
              <a:rPr lang="en-US" dirty="0" smtClean="0"/>
              <a:t> routing protocol</a:t>
            </a:r>
          </a:p>
          <a:p>
            <a:r>
              <a:rPr lang="en-US" dirty="0" smtClean="0"/>
              <a:t>Recognizes that a different approach may be needed to multicast routing depending on the concentration of multicast group members</a:t>
            </a:r>
          </a:p>
          <a:p>
            <a:endParaRPr lang="en-US" dirty="0" smtClean="0"/>
          </a:p>
          <a:p>
            <a:endParaRPr lang="en-US" dirty="0" smtClean="0"/>
          </a:p>
        </p:txBody>
      </p:sp>
      <p:graphicFrame>
        <p:nvGraphicFramePr>
          <p:cNvPr id="4" name="Diagram 3"/>
          <p:cNvGraphicFramePr/>
          <p:nvPr>
            <p:extLst/>
          </p:nvPr>
        </p:nvGraphicFramePr>
        <p:xfrm>
          <a:off x="4267200" y="1600200"/>
          <a:ext cx="47244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17143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80"/>
            <a:ext cx="8229600" cy="1143000"/>
          </a:xfrm>
        </p:spPr>
        <p:txBody>
          <a:bodyPr/>
          <a:lstStyle/>
          <a:p>
            <a:r>
              <a:rPr lang="en-US" dirty="0" smtClean="0"/>
              <a:t>PIM</a:t>
            </a:r>
            <a:endParaRPr lang="en-US" dirty="0"/>
          </a:p>
        </p:txBody>
      </p:sp>
      <p:sp>
        <p:nvSpPr>
          <p:cNvPr id="4" name="Text Placeholder 3"/>
          <p:cNvSpPr>
            <a:spLocks noGrp="1"/>
          </p:cNvSpPr>
          <p:nvPr>
            <p:ph type="body" idx="1"/>
          </p:nvPr>
        </p:nvSpPr>
        <p:spPr>
          <a:xfrm>
            <a:off x="457200" y="1295400"/>
            <a:ext cx="4040188" cy="639762"/>
          </a:xfrm>
        </p:spPr>
        <p:txBody>
          <a:bodyPr/>
          <a:lstStyle/>
          <a:p>
            <a:r>
              <a:rPr lang="en-US" dirty="0" smtClean="0"/>
              <a:t>Dense-Mode PIM</a:t>
            </a:r>
            <a:endParaRPr lang="en-US" dirty="0"/>
          </a:p>
        </p:txBody>
      </p:sp>
      <p:sp>
        <p:nvSpPr>
          <p:cNvPr id="3" name="Content Placeholder 2"/>
          <p:cNvSpPr>
            <a:spLocks noGrp="1"/>
          </p:cNvSpPr>
          <p:nvPr>
            <p:ph sz="half" idx="2"/>
          </p:nvPr>
        </p:nvSpPr>
        <p:spPr>
          <a:xfrm>
            <a:off x="152400" y="2057400"/>
            <a:ext cx="4040188" cy="3951288"/>
          </a:xfrm>
        </p:spPr>
        <p:txBody>
          <a:bodyPr/>
          <a:lstStyle/>
          <a:p>
            <a:r>
              <a:rPr lang="en-US" dirty="0" smtClean="0"/>
              <a:t>Appropriate for intra-AS multicast routing</a:t>
            </a:r>
          </a:p>
          <a:p>
            <a:r>
              <a:rPr lang="en-US" dirty="0" smtClean="0"/>
              <a:t>May be viewed as a potential alternative to a multicast version of OSPF known as MOSPF</a:t>
            </a:r>
          </a:p>
          <a:p>
            <a:endParaRPr lang="en-US" dirty="0"/>
          </a:p>
        </p:txBody>
      </p:sp>
      <p:sp>
        <p:nvSpPr>
          <p:cNvPr id="5" name="Text Placeholder 4"/>
          <p:cNvSpPr>
            <a:spLocks noGrp="1"/>
          </p:cNvSpPr>
          <p:nvPr>
            <p:ph type="body" sz="quarter" idx="3"/>
          </p:nvPr>
        </p:nvSpPr>
        <p:spPr>
          <a:xfrm>
            <a:off x="4648200" y="1295400"/>
            <a:ext cx="4041775" cy="639762"/>
          </a:xfrm>
        </p:spPr>
        <p:txBody>
          <a:bodyPr/>
          <a:lstStyle/>
          <a:p>
            <a:r>
              <a:rPr lang="en-US" dirty="0" smtClean="0"/>
              <a:t>Sparse-Mode PIM</a:t>
            </a:r>
            <a:endParaRPr lang="en-US" dirty="0"/>
          </a:p>
        </p:txBody>
      </p:sp>
      <p:sp>
        <p:nvSpPr>
          <p:cNvPr id="6" name="Content Placeholder 5"/>
          <p:cNvSpPr>
            <a:spLocks noGrp="1"/>
          </p:cNvSpPr>
          <p:nvPr>
            <p:ph sz="quarter" idx="4"/>
          </p:nvPr>
        </p:nvSpPr>
        <p:spPr>
          <a:xfrm>
            <a:off x="4191000" y="2057400"/>
            <a:ext cx="4724401" cy="3951288"/>
          </a:xfrm>
        </p:spPr>
        <p:txBody>
          <a:bodyPr/>
          <a:lstStyle/>
          <a:p>
            <a:r>
              <a:rPr lang="en-US" dirty="0"/>
              <a:t>Suited for inter-AS multicast routing</a:t>
            </a:r>
          </a:p>
          <a:p>
            <a:r>
              <a:rPr lang="en-US" dirty="0"/>
              <a:t>RFC 2362</a:t>
            </a:r>
          </a:p>
          <a:p>
            <a:r>
              <a:rPr lang="en-US" dirty="0"/>
              <a:t>Defined as a group in which:</a:t>
            </a:r>
          </a:p>
          <a:p>
            <a:pPr lvl="1"/>
            <a:r>
              <a:rPr lang="en-US" dirty="0"/>
              <a:t>The number of networks/domains with group members present is significantly smaller than the number of networks/domains in the internet</a:t>
            </a:r>
          </a:p>
          <a:p>
            <a:pPr lvl="1"/>
            <a:r>
              <a:rPr lang="en-US" dirty="0"/>
              <a:t>The internet spanned by the group is not sufficiently resource rich to ignore the overhead of current multicast routing schemes</a:t>
            </a:r>
          </a:p>
          <a:p>
            <a:endParaRPr lang="en-US" dirty="0"/>
          </a:p>
        </p:txBody>
      </p:sp>
    </p:spTree>
    <p:extLst>
      <p:ext uri="{BB962C8B-B14F-4D97-AF65-F5344CB8AC3E}">
        <p14:creationId xmlns:p14="http://schemas.microsoft.com/office/powerpoint/2010/main" val="218330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a:blip r:embed="rId3"/>
          <a:srcRect t="17273" b="12727"/>
          <a:stretch>
            <a:fillRect/>
          </a:stretch>
        </p:blipFill>
        <p:spPr>
          <a:xfrm>
            <a:off x="990600" y="381000"/>
            <a:ext cx="6889560" cy="6241096"/>
          </a:xfrm>
          <a:prstGeom prst="rect">
            <a:avLst/>
          </a:prstGeom>
          <a:solidFill>
            <a:schemeClr val="accent3">
              <a:lumMod val="20000"/>
              <a:lumOff val="80000"/>
            </a:schemeClr>
          </a:solidFill>
        </p:spPr>
      </p:pic>
    </p:spTree>
    <p:extLst>
      <p:ext uri="{BB962C8B-B14F-4D97-AF65-F5344CB8AC3E}">
        <p14:creationId xmlns:p14="http://schemas.microsoft.com/office/powerpoint/2010/main" val="41285486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46"/>
            <a:ext cx="8229600" cy="1139825"/>
          </a:xfrm>
        </p:spPr>
        <p:txBody>
          <a:bodyPr/>
          <a:lstStyle/>
          <a:p>
            <a:r>
              <a:rPr lang="en-US" dirty="0" smtClean="0"/>
              <a:t>Tables</a:t>
            </a:r>
            <a:endParaRPr lang="en-US" dirty="0"/>
          </a:p>
        </p:txBody>
      </p:sp>
      <p:sp>
        <p:nvSpPr>
          <p:cNvPr id="3" name="Content Placeholder 2"/>
          <p:cNvSpPr>
            <a:spLocks noGrp="1"/>
          </p:cNvSpPr>
          <p:nvPr>
            <p:ph idx="1"/>
          </p:nvPr>
        </p:nvSpPr>
        <p:spPr>
          <a:xfrm>
            <a:off x="457200" y="5791200"/>
            <a:ext cx="8229600" cy="914400"/>
          </a:xfrm>
        </p:spPr>
        <p:txBody>
          <a:bodyPr>
            <a:normAutofit lnSpcReduction="10000"/>
          </a:bodyPr>
          <a:lstStyle/>
          <a:p>
            <a:pPr marL="342900" lvl="2" indent="-342900">
              <a:buClr>
                <a:schemeClr val="hlink"/>
              </a:buClr>
              <a:buSzPct val="80000"/>
              <a:buFont typeface="Wingdings" pitchFamily="-110" charset="2"/>
              <a:buChar char="Ø"/>
            </a:pPr>
            <a:r>
              <a:rPr lang="en-US" sz="3176" dirty="0" smtClean="0">
                <a:cs typeface="ＭＳ Ｐゴシック" pitchFamily="-110" charset="-128"/>
              </a:rPr>
              <a:t>A flow is a sequence of packets traversing a network that share a set of header field values</a:t>
            </a:r>
          </a:p>
        </p:txBody>
      </p:sp>
      <p:graphicFrame>
        <p:nvGraphicFramePr>
          <p:cNvPr id="4" name="Diagram 3"/>
          <p:cNvGraphicFramePr/>
          <p:nvPr>
            <p:extLst/>
          </p:nvPr>
        </p:nvGraphicFramePr>
        <p:xfrm>
          <a:off x="76200" y="685800"/>
          <a:ext cx="89154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2205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r>
              <a:rPr lang="en-US" dirty="0" smtClean="0"/>
              <a:t>Flow Table Components</a:t>
            </a:r>
            <a:endParaRPr lang="en-US" dirty="0"/>
          </a:p>
        </p:txBody>
      </p:sp>
      <p:sp>
        <p:nvSpPr>
          <p:cNvPr id="3" name="Content Placeholder 2"/>
          <p:cNvSpPr>
            <a:spLocks noGrp="1"/>
          </p:cNvSpPr>
          <p:nvPr>
            <p:ph idx="1"/>
          </p:nvPr>
        </p:nvSpPr>
        <p:spPr>
          <a:xfrm>
            <a:off x="457200" y="1066800"/>
            <a:ext cx="8229600" cy="2286000"/>
          </a:xfrm>
        </p:spPr>
        <p:txBody>
          <a:bodyPr>
            <a:normAutofit/>
          </a:bodyPr>
          <a:lstStyle/>
          <a:p>
            <a:r>
              <a:rPr lang="en-US" dirty="0" smtClean="0"/>
              <a:t>Basic building block of the logical switch architecture</a:t>
            </a:r>
          </a:p>
          <a:p>
            <a:r>
              <a:rPr lang="en-US" dirty="0" smtClean="0"/>
              <a:t>May include a table-miss flow entry, which wildcards all match fields (regardless of value) and has the lowest priority (0)</a:t>
            </a:r>
          </a:p>
          <a:p>
            <a:pPr lvl="1">
              <a:buNone/>
            </a:pPr>
            <a:endParaRPr lang="en-US" dirty="0"/>
          </a:p>
        </p:txBody>
      </p:sp>
      <p:graphicFrame>
        <p:nvGraphicFramePr>
          <p:cNvPr id="4" name="Diagram 3"/>
          <p:cNvGraphicFramePr/>
          <p:nvPr>
            <p:extLst/>
          </p:nvPr>
        </p:nvGraphicFramePr>
        <p:xfrm>
          <a:off x="609600" y="3505200"/>
          <a:ext cx="7696200" cy="3058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9070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1026"/>
          <p:cNvSpPr>
            <a:spLocks noGrp="1" noChangeArrowheads="1"/>
          </p:cNvSpPr>
          <p:nvPr>
            <p:ph type="title"/>
          </p:nvPr>
        </p:nvSpPr>
        <p:spPr>
          <a:xfrm>
            <a:off x="228600" y="533400"/>
            <a:ext cx="8229600" cy="1139825"/>
          </a:xfrm>
        </p:spPr>
        <p:txBody>
          <a:bodyPr/>
          <a:lstStyle/>
          <a:p>
            <a:pPr eaLnBrk="1" hangingPunct="1">
              <a:defRPr/>
            </a:pPr>
            <a:r>
              <a:rPr kumimoji="1" lang="en-US" dirty="0">
                <a:ea typeface="+mj-ea"/>
                <a:cs typeface="+mj-cs"/>
              </a:rPr>
              <a:t>LAN Multicast</a:t>
            </a:r>
          </a:p>
        </p:txBody>
      </p:sp>
      <p:sp>
        <p:nvSpPr>
          <p:cNvPr id="189443" name="Rectangle 1027"/>
          <p:cNvSpPr>
            <a:spLocks noGrp="1" noChangeArrowheads="1"/>
          </p:cNvSpPr>
          <p:nvPr>
            <p:ph idx="1"/>
          </p:nvPr>
        </p:nvSpPr>
        <p:spPr>
          <a:xfrm>
            <a:off x="457200" y="2057400"/>
            <a:ext cx="8229600" cy="4454525"/>
          </a:xfrm>
        </p:spPr>
        <p:txBody>
          <a:bodyPr/>
          <a:lstStyle/>
          <a:p>
            <a:pPr eaLnBrk="1" hangingPunct="1">
              <a:defRPr/>
            </a:pPr>
            <a:r>
              <a:rPr kumimoji="1" lang="en-US" dirty="0" smtClean="0"/>
              <a:t>LAN multicast is easy</a:t>
            </a:r>
          </a:p>
          <a:p>
            <a:pPr lvl="1" eaLnBrk="1" hangingPunct="1">
              <a:defRPr/>
            </a:pPr>
            <a:r>
              <a:rPr kumimoji="1" lang="en-US" dirty="0" smtClean="0"/>
              <a:t>Send to IEEE 802 multicast MAC address</a:t>
            </a:r>
          </a:p>
          <a:p>
            <a:pPr lvl="1" eaLnBrk="1" hangingPunct="1">
              <a:defRPr/>
            </a:pPr>
            <a:r>
              <a:rPr kumimoji="1" lang="en-US" dirty="0" smtClean="0"/>
              <a:t>Those in multicast group will accept it</a:t>
            </a:r>
          </a:p>
          <a:p>
            <a:pPr lvl="1" eaLnBrk="1" hangingPunct="1">
              <a:defRPr/>
            </a:pPr>
            <a:r>
              <a:rPr kumimoji="1" lang="en-US" dirty="0" smtClean="0"/>
              <a:t>Only single copy of packet is needed</a:t>
            </a:r>
          </a:p>
          <a:p>
            <a:pPr eaLnBrk="1" hangingPunct="1">
              <a:defRPr/>
            </a:pPr>
            <a:r>
              <a:rPr kumimoji="1" lang="en-US" dirty="0" smtClean="0"/>
              <a:t>A transmission from any one station is received by all other stations on LAN</a:t>
            </a:r>
          </a:p>
        </p:txBody>
      </p:sp>
      <p:pic>
        <p:nvPicPr>
          <p:cNvPr id="4" name="Picture 3"/>
          <p:cNvPicPr>
            <a:picLocks noChangeAspect="1"/>
          </p:cNvPicPr>
          <p:nvPr/>
        </p:nvPicPr>
        <p:blipFill>
          <a:blip r:embed="rId3"/>
          <a:stretch>
            <a:fillRect/>
          </a:stretch>
        </p:blipFill>
        <p:spPr>
          <a:xfrm>
            <a:off x="7010400" y="152400"/>
            <a:ext cx="1674813" cy="1808313"/>
          </a:xfrm>
          <a:prstGeom prst="rect">
            <a:avLst/>
          </a:prstGeom>
          <a:effectLst>
            <a:softEdge rad="25400"/>
          </a:effectLst>
          <a:scene3d>
            <a:camera prst="orthographicFront">
              <a:rot lat="0" lon="10199978" rev="0"/>
            </a:camera>
            <a:lightRig rig="threePt" dir="t"/>
          </a:scene3d>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5029200" cy="1139825"/>
          </a:xfrm>
        </p:spPr>
        <p:txBody>
          <a:bodyPr/>
          <a:lstStyle/>
          <a:p>
            <a:r>
              <a:rPr lang="en-US" dirty="0" smtClean="0"/>
              <a:t>Match Fields Component</a:t>
            </a:r>
            <a:endParaRPr lang="en-US" dirty="0"/>
          </a:p>
        </p:txBody>
      </p:sp>
      <p:sp>
        <p:nvSpPr>
          <p:cNvPr id="3" name="Content Placeholder 2"/>
          <p:cNvSpPr>
            <a:spLocks noGrp="1"/>
          </p:cNvSpPr>
          <p:nvPr>
            <p:ph sz="half" idx="1"/>
          </p:nvPr>
        </p:nvSpPr>
        <p:spPr/>
        <p:txBody>
          <a:bodyPr>
            <a:normAutofit/>
          </a:bodyPr>
          <a:lstStyle/>
          <a:p>
            <a:r>
              <a:rPr lang="en-US" dirty="0" smtClean="0"/>
              <a:t>Consists of the following required fields which must be supported by any </a:t>
            </a:r>
            <a:r>
              <a:rPr lang="en-US" dirty="0" err="1" smtClean="0"/>
              <a:t>OpenFlow</a:t>
            </a:r>
            <a:r>
              <a:rPr lang="en-US" dirty="0" smtClean="0"/>
              <a:t>-compliant switch:</a:t>
            </a:r>
          </a:p>
          <a:p>
            <a:pPr lvl="1"/>
            <a:r>
              <a:rPr lang="en-US" dirty="0" smtClean="0"/>
              <a:t>Ingress port</a:t>
            </a:r>
          </a:p>
          <a:p>
            <a:pPr lvl="1"/>
            <a:r>
              <a:rPr lang="en-US" dirty="0" smtClean="0"/>
              <a:t>Ethernet source and destination addresses</a:t>
            </a:r>
          </a:p>
          <a:p>
            <a:pPr lvl="1"/>
            <a:r>
              <a:rPr lang="en-US" dirty="0" smtClean="0"/>
              <a:t>IPv4 or IPv6 protocol number</a:t>
            </a:r>
          </a:p>
          <a:p>
            <a:pPr lvl="1"/>
            <a:r>
              <a:rPr lang="en-US" dirty="0" smtClean="0"/>
              <a:t>IPv4 or IPv6 source address, and destination address</a:t>
            </a:r>
          </a:p>
          <a:p>
            <a:pPr lvl="1"/>
            <a:r>
              <a:rPr lang="en-US" dirty="0" smtClean="0"/>
              <a:t>TCP source and destination ports</a:t>
            </a:r>
          </a:p>
          <a:p>
            <a:pPr lvl="1"/>
            <a:r>
              <a:rPr lang="en-US" dirty="0" smtClean="0"/>
              <a:t>UDP source and destination ports</a:t>
            </a:r>
          </a:p>
        </p:txBody>
      </p:sp>
      <p:graphicFrame>
        <p:nvGraphicFramePr>
          <p:cNvPr id="5" name="Content Placeholder 4"/>
          <p:cNvGraphicFramePr>
            <a:graphicFrameLocks noGrp="1"/>
          </p:cNvGraphicFramePr>
          <p:nvPr>
            <p:ph sz="half" idx="2"/>
            <p:extLst/>
          </p:nvPr>
        </p:nvGraphicFramePr>
        <p:xfrm>
          <a:off x="3657600" y="152400"/>
          <a:ext cx="54864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8268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Instructions Component</a:t>
            </a:r>
            <a:endParaRPr lang="en-US" dirty="0"/>
          </a:p>
        </p:txBody>
      </p:sp>
      <p:sp>
        <p:nvSpPr>
          <p:cNvPr id="3" name="Content Placeholder 2"/>
          <p:cNvSpPr>
            <a:spLocks noGrp="1"/>
          </p:cNvSpPr>
          <p:nvPr>
            <p:ph idx="1"/>
          </p:nvPr>
        </p:nvSpPr>
        <p:spPr/>
        <p:txBody>
          <a:bodyPr>
            <a:normAutofit/>
          </a:bodyPr>
          <a:lstStyle/>
          <a:p>
            <a:r>
              <a:rPr lang="en-US" dirty="0" smtClean="0"/>
              <a:t>Consist of a set of instructions that are executed if the packet matches the entry</a:t>
            </a:r>
          </a:p>
          <a:p>
            <a:r>
              <a:rPr lang="en-US" dirty="0" smtClean="0"/>
              <a:t>“Actions” describe packet forwarding, packet modification, and group table processing operations</a:t>
            </a:r>
          </a:p>
          <a:p>
            <a:r>
              <a:rPr lang="en-US" dirty="0" smtClean="0"/>
              <a:t>The </a:t>
            </a:r>
            <a:r>
              <a:rPr lang="en-US" dirty="0" err="1" smtClean="0"/>
              <a:t>OpenFlow</a:t>
            </a:r>
            <a:r>
              <a:rPr lang="en-US" dirty="0" smtClean="0"/>
              <a:t> specification includes the following actions</a:t>
            </a:r>
          </a:p>
          <a:p>
            <a:pPr lvl="1"/>
            <a:r>
              <a:rPr lang="en-US" dirty="0" smtClean="0"/>
              <a:t>Output</a:t>
            </a:r>
          </a:p>
          <a:p>
            <a:pPr lvl="1"/>
            <a:r>
              <a:rPr lang="en-US" dirty="0" smtClean="0"/>
              <a:t>Set-Queue</a:t>
            </a:r>
          </a:p>
          <a:p>
            <a:pPr lvl="1"/>
            <a:r>
              <a:rPr lang="en-US" dirty="0" smtClean="0"/>
              <a:t>Group</a:t>
            </a:r>
          </a:p>
          <a:p>
            <a:pPr lvl="1"/>
            <a:r>
              <a:rPr lang="en-US" dirty="0" smtClean="0"/>
              <a:t>Push-Tag/Pop-Tag</a:t>
            </a:r>
          </a:p>
          <a:p>
            <a:pPr lvl="1"/>
            <a:r>
              <a:rPr lang="en-US" dirty="0" smtClean="0"/>
              <a:t>Set-Field</a:t>
            </a:r>
          </a:p>
          <a:p>
            <a:pPr lvl="1"/>
            <a:r>
              <a:rPr lang="en-US" dirty="0" smtClean="0"/>
              <a:t>Change-TTL</a:t>
            </a:r>
            <a:endParaRPr lang="en-US" dirty="0"/>
          </a:p>
        </p:txBody>
      </p:sp>
      <p:pic>
        <p:nvPicPr>
          <p:cNvPr id="4" name="Picture 3"/>
          <p:cNvPicPr>
            <a:picLocks noChangeAspect="1"/>
          </p:cNvPicPr>
          <p:nvPr/>
        </p:nvPicPr>
        <p:blipFill>
          <a:blip r:embed="rId3"/>
          <a:stretch>
            <a:fillRect/>
          </a:stretch>
        </p:blipFill>
        <p:spPr>
          <a:xfrm>
            <a:off x="4876800" y="4572000"/>
            <a:ext cx="3530601" cy="986491"/>
          </a:xfrm>
          <a:prstGeom prst="rect">
            <a:avLst/>
          </a:prstGeom>
        </p:spPr>
      </p:pic>
    </p:spTree>
    <p:extLst>
      <p:ext uri="{BB962C8B-B14F-4D97-AF65-F5344CB8AC3E}">
        <p14:creationId xmlns:p14="http://schemas.microsoft.com/office/powerpoint/2010/main" val="632765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Instructions Component</a:t>
            </a:r>
            <a:endParaRPr lang="en-US" dirty="0"/>
          </a:p>
        </p:txBody>
      </p:sp>
      <p:sp>
        <p:nvSpPr>
          <p:cNvPr id="3" name="Content Placeholder 2"/>
          <p:cNvSpPr>
            <a:spLocks noGrp="1"/>
          </p:cNvSpPr>
          <p:nvPr>
            <p:ph idx="1"/>
          </p:nvPr>
        </p:nvSpPr>
        <p:spPr>
          <a:xfrm>
            <a:off x="457200" y="1676400"/>
            <a:ext cx="8229600" cy="2971800"/>
          </a:xfrm>
        </p:spPr>
        <p:txBody>
          <a:bodyPr>
            <a:normAutofit/>
          </a:bodyPr>
          <a:lstStyle/>
          <a:p>
            <a:r>
              <a:rPr lang="en-US" dirty="0" smtClean="0"/>
              <a:t>“Action set” is a list of actions associated with a packet that are accumulated while the packet is processed by each table and that are executed when the packet exits the processing pipeline</a:t>
            </a:r>
          </a:p>
          <a:p>
            <a:r>
              <a:rPr lang="en-US" dirty="0" smtClean="0"/>
              <a:t>Instructions are of four types</a:t>
            </a:r>
          </a:p>
        </p:txBody>
      </p:sp>
      <p:graphicFrame>
        <p:nvGraphicFramePr>
          <p:cNvPr id="4" name="Diagram 3"/>
          <p:cNvGraphicFramePr/>
          <p:nvPr>
            <p:extLst/>
          </p:nvPr>
        </p:nvGraphicFramePr>
        <p:xfrm>
          <a:off x="457200" y="3048000"/>
          <a:ext cx="8915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9905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rcRect l="4706" t="10909" r="8235" b="4545"/>
          <a:stretch>
            <a:fillRect/>
          </a:stretch>
        </p:blipFill>
        <p:spPr>
          <a:xfrm>
            <a:off x="1905000" y="228600"/>
            <a:ext cx="5105399" cy="6416314"/>
          </a:xfrm>
          <a:prstGeom prst="rect">
            <a:avLst/>
          </a:prstGeom>
          <a:solidFill>
            <a:schemeClr val="accent3">
              <a:lumMod val="20000"/>
              <a:lumOff val="80000"/>
            </a:schemeClr>
          </a:solidFill>
        </p:spPr>
      </p:pic>
    </p:spTree>
    <p:extLst>
      <p:ext uri="{BB962C8B-B14F-4D97-AF65-F5344CB8AC3E}">
        <p14:creationId xmlns:p14="http://schemas.microsoft.com/office/powerpoint/2010/main" val="244844023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b="2812"/>
          <a:stretch>
            <a:fillRect/>
          </a:stretch>
        </p:blipFill>
        <p:spPr>
          <a:xfrm>
            <a:off x="0" y="0"/>
            <a:ext cx="6484589" cy="6858000"/>
          </a:xfrm>
          <a:prstGeom prst="rect">
            <a:avLst/>
          </a:prstGeom>
          <a:solidFill>
            <a:schemeClr val="accent3">
              <a:lumMod val="20000"/>
              <a:lumOff val="80000"/>
            </a:schemeClr>
          </a:solidFill>
        </p:spPr>
      </p:pic>
      <p:sp>
        <p:nvSpPr>
          <p:cNvPr id="5" name="Title 4"/>
          <p:cNvSpPr>
            <a:spLocks noGrp="1"/>
          </p:cNvSpPr>
          <p:nvPr>
            <p:ph type="title"/>
          </p:nvPr>
        </p:nvSpPr>
        <p:spPr>
          <a:xfrm>
            <a:off x="6477000" y="304800"/>
            <a:ext cx="2667000" cy="3810000"/>
          </a:xfrm>
        </p:spPr>
        <p:txBody>
          <a:bodyPr/>
          <a:lstStyle/>
          <a:p>
            <a:r>
              <a:rPr lang="en-US" sz="4000" dirty="0" smtClean="0"/>
              <a:t>Table </a:t>
            </a:r>
            <a:br>
              <a:rPr lang="en-US" sz="4000" dirty="0" smtClean="0"/>
            </a:br>
            <a:r>
              <a:rPr lang="en-US" sz="4000" dirty="0" smtClean="0"/>
              <a:t>21.2</a:t>
            </a:r>
            <a:br>
              <a:rPr lang="en-US" sz="4000" dirty="0" smtClean="0"/>
            </a:br>
            <a:r>
              <a:rPr lang="en-US" sz="4000" dirty="0" smtClean="0"/>
              <a:t>   </a:t>
            </a:r>
            <a:r>
              <a:rPr lang="en-US" sz="3600" dirty="0" err="1" smtClean="0"/>
              <a:t>OpenFlow</a:t>
            </a:r>
            <a:r>
              <a:rPr lang="en-US" sz="3600" dirty="0" smtClean="0"/>
              <a:t> Messages </a:t>
            </a:r>
            <a:endParaRPr lang="en-US" sz="3600" dirty="0"/>
          </a:p>
        </p:txBody>
      </p:sp>
      <p:sp>
        <p:nvSpPr>
          <p:cNvPr id="6" name="TextBox 5"/>
          <p:cNvSpPr txBox="1"/>
          <p:nvPr/>
        </p:nvSpPr>
        <p:spPr>
          <a:xfrm>
            <a:off x="6553200" y="6172200"/>
            <a:ext cx="2590800" cy="523220"/>
          </a:xfrm>
          <a:prstGeom prst="rect">
            <a:avLst/>
          </a:prstGeom>
          <a:noFill/>
        </p:spPr>
        <p:txBody>
          <a:bodyPr wrap="square" rtlCol="0">
            <a:spAutoFit/>
          </a:bodyPr>
          <a:lstStyle/>
          <a:p>
            <a:r>
              <a:rPr lang="en-US" sz="1400" dirty="0" smtClean="0"/>
              <a:t>(The table can be found on page 689 in the textbook)</a:t>
            </a:r>
            <a:endParaRPr lang="en-US" sz="1400" dirty="0"/>
          </a:p>
        </p:txBody>
      </p:sp>
    </p:spTree>
    <p:extLst>
      <p:ext uri="{BB962C8B-B14F-4D97-AF65-F5344CB8AC3E}">
        <p14:creationId xmlns:p14="http://schemas.microsoft.com/office/powerpoint/2010/main" val="2174100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39825"/>
          </a:xfrm>
        </p:spPr>
        <p:txBody>
          <a:bodyPr/>
          <a:lstStyle/>
          <a:p>
            <a:pPr>
              <a:defRPr/>
            </a:pPr>
            <a:r>
              <a:rPr lang="en-US" dirty="0" smtClean="0"/>
              <a:t>Discovery</a:t>
            </a:r>
          </a:p>
        </p:txBody>
      </p:sp>
      <p:sp>
        <p:nvSpPr>
          <p:cNvPr id="3" name="Content Placeholder 2"/>
          <p:cNvSpPr>
            <a:spLocks noGrp="1"/>
          </p:cNvSpPr>
          <p:nvPr>
            <p:ph idx="1"/>
          </p:nvPr>
        </p:nvSpPr>
        <p:spPr>
          <a:xfrm>
            <a:off x="533400" y="1447800"/>
            <a:ext cx="8229600" cy="5638800"/>
          </a:xfrm>
        </p:spPr>
        <p:txBody>
          <a:bodyPr/>
          <a:lstStyle/>
          <a:p>
            <a:r>
              <a:rPr lang="en-US" dirty="0"/>
              <a:t>S</a:t>
            </a:r>
            <a:r>
              <a:rPr lang="en-US" dirty="0" smtClean="0"/>
              <a:t>imilar </a:t>
            </a:r>
            <a:r>
              <a:rPr lang="en-US" dirty="0"/>
              <a:t>to the router advertisement process defined in ICMP</a:t>
            </a:r>
            <a:endParaRPr lang="en-US" dirty="0" smtClean="0"/>
          </a:p>
          <a:p>
            <a:r>
              <a:rPr lang="en-US" dirty="0"/>
              <a:t>M</a:t>
            </a:r>
            <a:r>
              <a:rPr lang="en-US" dirty="0" smtClean="0"/>
              <a:t>obile </a:t>
            </a:r>
            <a:r>
              <a:rPr lang="en-US" dirty="0"/>
              <a:t>node is responsible for an ongoing discovery process</a:t>
            </a:r>
            <a:endParaRPr lang="en-US" dirty="0" smtClean="0"/>
          </a:p>
          <a:p>
            <a:pPr marL="342900" lvl="1" indent="-342900">
              <a:buClr>
                <a:schemeClr val="hlink"/>
              </a:buClr>
              <a:buSzPct val="80000"/>
              <a:buFont typeface="Wingdings" pitchFamily="-110" charset="2"/>
              <a:buChar char="Ø"/>
            </a:pPr>
            <a:r>
              <a:rPr lang="en-US" sz="3200" dirty="0"/>
              <a:t>H</a:t>
            </a:r>
            <a:r>
              <a:rPr lang="en-US" sz="3200" dirty="0" smtClean="0"/>
              <a:t>ome </a:t>
            </a:r>
            <a:r>
              <a:rPr lang="en-US" sz="3200" dirty="0"/>
              <a:t>or foreign network</a:t>
            </a:r>
            <a:endParaRPr lang="en-US" sz="3200" dirty="0" smtClean="0"/>
          </a:p>
          <a:p>
            <a:pPr marL="342900" lvl="1" indent="-342900">
              <a:buClr>
                <a:schemeClr val="hlink"/>
              </a:buClr>
              <a:buSzPct val="80000"/>
              <a:buFont typeface="Wingdings" pitchFamily="-110" charset="2"/>
              <a:buChar char="Ø"/>
            </a:pPr>
            <a:r>
              <a:rPr lang="en-US" sz="3200" dirty="0"/>
              <a:t>L</a:t>
            </a:r>
            <a:r>
              <a:rPr lang="en-US" sz="3200" dirty="0" smtClean="0"/>
              <a:t>istens </a:t>
            </a:r>
            <a:r>
              <a:rPr lang="en-US" sz="3200" dirty="0"/>
              <a:t>for agent advertisement message</a:t>
            </a:r>
            <a:endParaRPr lang="en-US" sz="3200" dirty="0" smtClean="0"/>
          </a:p>
          <a:p>
            <a:pPr marL="342900" lvl="1" indent="-342900"/>
            <a:r>
              <a:rPr lang="en-US" dirty="0"/>
              <a:t>C</a:t>
            </a:r>
            <a:r>
              <a:rPr lang="en-US" dirty="0" smtClean="0"/>
              <a:t>ompares </a:t>
            </a:r>
            <a:r>
              <a:rPr lang="en-US" dirty="0"/>
              <a:t>IP address with home address</a:t>
            </a:r>
          </a:p>
          <a:p>
            <a:pPr marL="342900" lvl="1" indent="-342900"/>
            <a:r>
              <a:rPr lang="en-US" dirty="0"/>
              <a:t>If these do not match the mobile node is on a foreign network</a:t>
            </a:r>
          </a:p>
          <a:p>
            <a:pPr marL="342900" lvl="1" indent="-342900"/>
            <a:endParaRPr lang="en-US" dirty="0"/>
          </a:p>
        </p:txBody>
      </p:sp>
    </p:spTree>
    <p:extLst>
      <p:ext uri="{BB962C8B-B14F-4D97-AF65-F5344CB8AC3E}">
        <p14:creationId xmlns:p14="http://schemas.microsoft.com/office/powerpoint/2010/main" val="2033069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520825"/>
          </a:xfrm>
        </p:spPr>
        <p:txBody>
          <a:bodyPr/>
          <a:lstStyle/>
          <a:p>
            <a:pPr>
              <a:defRPr/>
            </a:pPr>
            <a:r>
              <a:rPr lang="en-US" dirty="0" smtClean="0"/>
              <a:t>Use of Lifetime Field</a:t>
            </a:r>
          </a:p>
        </p:txBody>
      </p:sp>
      <p:graphicFrame>
        <p:nvGraphicFramePr>
          <p:cNvPr id="2" name="Diagram 1"/>
          <p:cNvGraphicFramePr/>
          <p:nvPr/>
        </p:nvGraphicFramePr>
        <p:xfrm>
          <a:off x="228600" y="1295400"/>
          <a:ext cx="85344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855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Use of Network Prefix</a:t>
            </a:r>
          </a:p>
        </p:txBody>
      </p:sp>
      <p:graphicFrame>
        <p:nvGraphicFramePr>
          <p:cNvPr id="4" name="Diagram 3"/>
          <p:cNvGraphicFramePr/>
          <p:nvPr/>
        </p:nvGraphicFramePr>
        <p:xfrm>
          <a:off x="457200" y="1600200"/>
          <a:ext cx="830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79195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pPr>
              <a:defRPr/>
            </a:pPr>
            <a:r>
              <a:rPr lang="en-US" dirty="0" smtClean="0"/>
              <a:t>Co-Located Address</a:t>
            </a:r>
          </a:p>
        </p:txBody>
      </p:sp>
      <p:sp>
        <p:nvSpPr>
          <p:cNvPr id="3" name="Content Placeholder 2"/>
          <p:cNvSpPr>
            <a:spLocks noGrp="1"/>
          </p:cNvSpPr>
          <p:nvPr>
            <p:ph idx="1"/>
          </p:nvPr>
        </p:nvSpPr>
        <p:spPr>
          <a:xfrm>
            <a:off x="381000" y="1295400"/>
            <a:ext cx="8382000" cy="4987925"/>
          </a:xfrm>
        </p:spPr>
        <p:txBody>
          <a:bodyPr/>
          <a:lstStyle/>
          <a:p>
            <a:r>
              <a:rPr lang="en-US" dirty="0"/>
              <a:t>N</a:t>
            </a:r>
            <a:r>
              <a:rPr lang="en-US" dirty="0" smtClean="0"/>
              <a:t>ode </a:t>
            </a:r>
            <a:r>
              <a:rPr lang="en-US" dirty="0"/>
              <a:t>may move to a network that has no foreign agents or foreign agents are busy</a:t>
            </a:r>
            <a:endParaRPr lang="en-US" dirty="0" smtClean="0"/>
          </a:p>
          <a:p>
            <a:pPr lvl="1"/>
            <a:r>
              <a:rPr lang="en-US" dirty="0"/>
              <a:t>M</a:t>
            </a:r>
            <a:r>
              <a:rPr lang="en-US" dirty="0" smtClean="0"/>
              <a:t>ay </a:t>
            </a:r>
            <a:r>
              <a:rPr lang="en-US" dirty="0"/>
              <a:t>act as its own foreign agent by using a co-located care-of address</a:t>
            </a:r>
            <a:endParaRPr lang="en-US" dirty="0" smtClean="0"/>
          </a:p>
          <a:p>
            <a:r>
              <a:rPr lang="en-US" dirty="0"/>
              <a:t>C</a:t>
            </a:r>
            <a:r>
              <a:rPr lang="en-US" dirty="0" smtClean="0"/>
              <a:t>o</a:t>
            </a:r>
            <a:r>
              <a:rPr lang="en-US" dirty="0"/>
              <a:t>-located care-of address is an IP address that is associated with the node’s current interface to a network</a:t>
            </a:r>
            <a:endParaRPr lang="en-US" dirty="0" smtClean="0"/>
          </a:p>
          <a:p>
            <a:pPr lvl="1"/>
            <a:r>
              <a:rPr lang="en-US" dirty="0"/>
              <a:t>C</a:t>
            </a:r>
            <a:r>
              <a:rPr lang="en-US" dirty="0" smtClean="0"/>
              <a:t>an </a:t>
            </a:r>
            <a:r>
              <a:rPr lang="en-US" dirty="0"/>
              <a:t>dynamically acquire a temporary IP address </a:t>
            </a:r>
            <a:endParaRPr lang="en-US" dirty="0" smtClean="0"/>
          </a:p>
          <a:p>
            <a:pPr lvl="1"/>
            <a:r>
              <a:rPr lang="en-US" dirty="0"/>
              <a:t>C</a:t>
            </a:r>
            <a:r>
              <a:rPr lang="en-US" dirty="0" smtClean="0"/>
              <a:t>o</a:t>
            </a:r>
            <a:r>
              <a:rPr lang="en-US" dirty="0"/>
              <a:t>-located address may be owned by the node</a:t>
            </a:r>
          </a:p>
        </p:txBody>
      </p:sp>
    </p:spTree>
    <p:extLst>
      <p:ext uri="{BB962C8B-B14F-4D97-AF65-F5344CB8AC3E}">
        <p14:creationId xmlns:p14="http://schemas.microsoft.com/office/powerpoint/2010/main" val="1460667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39825"/>
          </a:xfrm>
        </p:spPr>
        <p:txBody>
          <a:bodyPr/>
          <a:lstStyle/>
          <a:p>
            <a:pPr>
              <a:defRPr/>
            </a:pPr>
            <a:r>
              <a:rPr lang="en-US" dirty="0" smtClean="0"/>
              <a:t>Registration</a:t>
            </a:r>
          </a:p>
        </p:txBody>
      </p:sp>
      <p:sp>
        <p:nvSpPr>
          <p:cNvPr id="4" name="Content Placeholder 3"/>
          <p:cNvSpPr>
            <a:spLocks noGrp="1"/>
          </p:cNvSpPr>
          <p:nvPr>
            <p:ph idx="1"/>
          </p:nvPr>
        </p:nvSpPr>
        <p:spPr>
          <a:xfrm>
            <a:off x="457200" y="762000"/>
            <a:ext cx="8229600" cy="5791200"/>
          </a:xfrm>
        </p:spPr>
        <p:txBody>
          <a:bodyPr/>
          <a:lstStyle/>
          <a:p>
            <a:pPr>
              <a:defRPr/>
            </a:pPr>
            <a:r>
              <a:rPr lang="en-US" sz="2800" dirty="0" smtClean="0"/>
              <a:t>Once care-of address is acquired the mobile node needs to request the home agent forward its IP traffic</a:t>
            </a:r>
          </a:p>
          <a:p>
            <a:pPr>
              <a:defRPr/>
            </a:pPr>
            <a:r>
              <a:rPr lang="en-US" sz="2800" dirty="0" smtClean="0"/>
              <a:t>Registration process:</a:t>
            </a:r>
          </a:p>
          <a:p>
            <a:pPr marL="342900" lvl="1" indent="-342900">
              <a:buClr>
                <a:schemeClr val="hlink"/>
              </a:buClr>
              <a:buSzPct val="80000"/>
              <a:buFont typeface="Wingdings" pitchFamily="-110" charset="2"/>
              <a:buChar char="Ø"/>
              <a:defRPr/>
            </a:pPr>
            <a:endParaRPr lang="en-US" dirty="0" smtClean="0">
              <a:cs typeface="ＭＳ Ｐゴシック" pitchFamily="-110" charset="-128"/>
            </a:endParaRPr>
          </a:p>
          <a:p>
            <a:pPr marL="342900" lvl="1" indent="-342900">
              <a:buClr>
                <a:schemeClr val="hlink"/>
              </a:buClr>
              <a:buSzPct val="80000"/>
              <a:buFont typeface="Wingdings" pitchFamily="-110" charset="2"/>
              <a:buChar char="Ø"/>
              <a:defRPr/>
            </a:pPr>
            <a:endParaRPr lang="en-US" dirty="0">
              <a:cs typeface="ＭＳ Ｐゴシック" pitchFamily="-110" charset="-128"/>
            </a:endParaRPr>
          </a:p>
          <a:p>
            <a:pPr marL="342900" lvl="1" indent="-342900">
              <a:buClr>
                <a:schemeClr val="hlink"/>
              </a:buClr>
              <a:buSzPct val="80000"/>
              <a:buFont typeface="Wingdings" pitchFamily="-110" charset="2"/>
              <a:buChar char="Ø"/>
              <a:defRPr/>
            </a:pPr>
            <a:endParaRPr lang="en-US" dirty="0" smtClean="0">
              <a:cs typeface="ＭＳ Ｐゴシック" pitchFamily="-110" charset="-128"/>
            </a:endParaRPr>
          </a:p>
          <a:p>
            <a:pPr marL="342900" lvl="1" indent="-342900">
              <a:buClr>
                <a:schemeClr val="hlink"/>
              </a:buClr>
              <a:buSzPct val="80000"/>
              <a:buFont typeface="Wingdings" pitchFamily="-110" charset="2"/>
              <a:buChar char="Ø"/>
              <a:defRPr/>
            </a:pPr>
            <a:endParaRPr lang="en-US" dirty="0">
              <a:cs typeface="ＭＳ Ｐゴシック" pitchFamily="-110" charset="-128"/>
            </a:endParaRPr>
          </a:p>
          <a:p>
            <a:pPr marL="342900" lvl="1" indent="-342900">
              <a:buClr>
                <a:schemeClr val="hlink"/>
              </a:buClr>
              <a:buSzPct val="80000"/>
              <a:buFont typeface="Wingdings" pitchFamily="-110" charset="2"/>
              <a:buChar char="Ø"/>
              <a:defRPr/>
            </a:pPr>
            <a:endParaRPr lang="en-US" dirty="0" smtClean="0">
              <a:cs typeface="ＭＳ Ｐゴシック" pitchFamily="-110" charset="-128"/>
            </a:endParaRPr>
          </a:p>
          <a:p>
            <a:pPr marL="342900" lvl="1" indent="-342900">
              <a:buClr>
                <a:schemeClr val="hlink"/>
              </a:buClr>
              <a:buSzPct val="80000"/>
              <a:buFont typeface="Wingdings" pitchFamily="-110" charset="2"/>
              <a:buChar char="Ø"/>
              <a:defRPr/>
            </a:pPr>
            <a:endParaRPr lang="en-US" dirty="0" smtClean="0">
              <a:cs typeface="ＭＳ Ｐゴシック" pitchFamily="-110" charset="-128"/>
            </a:endParaRPr>
          </a:p>
          <a:p>
            <a:pPr marL="342900" lvl="1" indent="-342900">
              <a:buClr>
                <a:schemeClr val="hlink"/>
              </a:buClr>
              <a:buSzPct val="80000"/>
              <a:buFont typeface="Wingdings" pitchFamily="-110" charset="2"/>
              <a:buChar char="Ø"/>
              <a:defRPr/>
            </a:pPr>
            <a:r>
              <a:rPr lang="en-US" dirty="0" smtClean="0">
                <a:cs typeface="ＭＳ Ｐゴシック" pitchFamily="-110" charset="-128"/>
              </a:rPr>
              <a:t>If node is using a co-located care-of address it registers directly with its home agent</a:t>
            </a:r>
          </a:p>
        </p:txBody>
      </p:sp>
      <p:graphicFrame>
        <p:nvGraphicFramePr>
          <p:cNvPr id="2" name="Diagram 1"/>
          <p:cNvGraphicFramePr/>
          <p:nvPr>
            <p:extLst/>
          </p:nvPr>
        </p:nvGraphicFramePr>
        <p:xfrm>
          <a:off x="152400" y="2362200"/>
          <a:ext cx="87630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872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4706" t="1818" r="2353" b="3636"/>
          <a:stretch>
            <a:fillRect/>
          </a:stretch>
        </p:blipFill>
        <p:spPr>
          <a:xfrm>
            <a:off x="2171740" y="124696"/>
            <a:ext cx="4925228" cy="6483888"/>
          </a:xfrm>
          <a:prstGeom prst="rect">
            <a:avLst/>
          </a:prstGeom>
          <a:solidFill>
            <a:schemeClr val="accent3">
              <a:lumMod val="20000"/>
              <a:lumOff val="80000"/>
            </a:schemeClr>
          </a:solidFill>
        </p:spPr>
      </p:pic>
    </p:spTree>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39825"/>
          </a:xfrm>
        </p:spPr>
        <p:txBody>
          <a:bodyPr/>
          <a:lstStyle/>
          <a:p>
            <a:pPr>
              <a:defRPr/>
            </a:pPr>
            <a:r>
              <a:rPr lang="en-US" dirty="0" smtClean="0"/>
              <a:t>Registration Messages</a:t>
            </a:r>
          </a:p>
        </p:txBody>
      </p:sp>
      <p:sp>
        <p:nvSpPr>
          <p:cNvPr id="3" name="Content Placeholder 2"/>
          <p:cNvSpPr>
            <a:spLocks noGrp="1"/>
          </p:cNvSpPr>
          <p:nvPr>
            <p:ph idx="1"/>
          </p:nvPr>
        </p:nvSpPr>
        <p:spPr>
          <a:xfrm>
            <a:off x="457200" y="914400"/>
            <a:ext cx="8229600" cy="5943600"/>
          </a:xfrm>
        </p:spPr>
        <p:txBody>
          <a:bodyPr/>
          <a:lstStyle/>
          <a:p>
            <a:r>
              <a:rPr lang="en-US" dirty="0"/>
              <a:t>R</a:t>
            </a:r>
            <a:r>
              <a:rPr lang="en-US" dirty="0" smtClean="0"/>
              <a:t>egistration </a:t>
            </a:r>
            <a:r>
              <a:rPr lang="en-US" dirty="0"/>
              <a:t>operation uses two types of messages carried in UDP segments</a:t>
            </a:r>
            <a:endParaRPr lang="en-US" dirty="0" smtClean="0"/>
          </a:p>
          <a:p>
            <a:r>
              <a:rPr lang="en-US" b="1" dirty="0"/>
              <a:t>R</a:t>
            </a:r>
            <a:r>
              <a:rPr lang="en-US" b="1" dirty="0" smtClean="0"/>
              <a:t>egistration </a:t>
            </a:r>
            <a:r>
              <a:rPr lang="en-US" b="1" dirty="0"/>
              <a:t>request message includes</a:t>
            </a:r>
            <a:r>
              <a:rPr lang="en-US" dirty="0"/>
              <a:t>:</a:t>
            </a:r>
            <a:endParaRPr lang="en-US" dirty="0" smtClean="0"/>
          </a:p>
          <a:p>
            <a:pPr lvl="1"/>
            <a:r>
              <a:rPr lang="en-US" dirty="0"/>
              <a:t>O</a:t>
            </a:r>
            <a:r>
              <a:rPr lang="en-US" dirty="0" smtClean="0"/>
              <a:t>ne</a:t>
            </a:r>
            <a:r>
              <a:rPr lang="en-US" dirty="0"/>
              <a:t>-bit flags</a:t>
            </a:r>
            <a:endParaRPr lang="en-US" dirty="0" smtClean="0"/>
          </a:p>
          <a:p>
            <a:pPr lvl="1"/>
            <a:r>
              <a:rPr lang="en-US" dirty="0"/>
              <a:t>H</a:t>
            </a:r>
            <a:r>
              <a:rPr lang="en-US" dirty="0" smtClean="0"/>
              <a:t>ome </a:t>
            </a:r>
            <a:r>
              <a:rPr lang="en-US" dirty="0"/>
              <a:t>address field</a:t>
            </a:r>
            <a:endParaRPr lang="en-US" dirty="0" smtClean="0"/>
          </a:p>
          <a:p>
            <a:pPr lvl="1"/>
            <a:r>
              <a:rPr lang="en-US" dirty="0"/>
              <a:t>H</a:t>
            </a:r>
            <a:r>
              <a:rPr lang="en-US" dirty="0" smtClean="0"/>
              <a:t>ome </a:t>
            </a:r>
            <a:r>
              <a:rPr lang="en-US" dirty="0"/>
              <a:t>agent field</a:t>
            </a:r>
            <a:endParaRPr lang="en-US" dirty="0" smtClean="0"/>
          </a:p>
          <a:p>
            <a:pPr lvl="1"/>
            <a:r>
              <a:rPr lang="en-US" dirty="0"/>
              <a:t>C</a:t>
            </a:r>
            <a:r>
              <a:rPr lang="en-US" dirty="0" smtClean="0"/>
              <a:t>are</a:t>
            </a:r>
            <a:r>
              <a:rPr lang="en-US" dirty="0"/>
              <a:t>-of address field</a:t>
            </a:r>
            <a:endParaRPr lang="en-US" dirty="0" smtClean="0"/>
          </a:p>
          <a:p>
            <a:pPr lvl="1"/>
            <a:r>
              <a:rPr lang="en-US" dirty="0"/>
              <a:t>I</a:t>
            </a:r>
            <a:r>
              <a:rPr lang="en-US" dirty="0" smtClean="0"/>
              <a:t>dentification </a:t>
            </a:r>
            <a:r>
              <a:rPr lang="en-US" dirty="0"/>
              <a:t>field</a:t>
            </a:r>
            <a:endParaRPr lang="en-US" dirty="0" smtClean="0"/>
          </a:p>
          <a:p>
            <a:pPr marL="342900" lvl="1" indent="-342900">
              <a:buClr>
                <a:schemeClr val="hlink"/>
              </a:buClr>
              <a:buSzPct val="80000"/>
              <a:buFont typeface="Wingdings" pitchFamily="-110" charset="2"/>
              <a:buChar char="Ø"/>
            </a:pPr>
            <a:r>
              <a:rPr lang="en-US" sz="3200" b="1" dirty="0">
                <a:cs typeface="ＭＳ Ｐゴシック" pitchFamily="-110" charset="-128"/>
              </a:rPr>
              <a:t>R</a:t>
            </a:r>
            <a:r>
              <a:rPr lang="en-US" sz="3200" b="1" dirty="0" smtClean="0">
                <a:cs typeface="ＭＳ Ｐゴシック" pitchFamily="-110" charset="-128"/>
              </a:rPr>
              <a:t>egistration </a:t>
            </a:r>
            <a:r>
              <a:rPr lang="en-US" sz="3200" b="1" dirty="0">
                <a:cs typeface="ＭＳ Ｐゴシック" pitchFamily="-110" charset="-128"/>
              </a:rPr>
              <a:t>reply message includes:</a:t>
            </a:r>
            <a:endParaRPr lang="en-US" sz="3200" b="1" dirty="0" smtClean="0">
              <a:cs typeface="ＭＳ Ｐゴシック" pitchFamily="-110" charset="-128"/>
            </a:endParaRPr>
          </a:p>
          <a:p>
            <a:pPr lvl="1"/>
            <a:r>
              <a:rPr lang="en-US" dirty="0">
                <a:cs typeface="ＭＳ Ｐゴシック" pitchFamily="-110" charset="-128"/>
              </a:rPr>
              <a:t>A</a:t>
            </a:r>
            <a:r>
              <a:rPr lang="en-US" dirty="0" smtClean="0">
                <a:cs typeface="ＭＳ Ｐゴシック" pitchFamily="-110" charset="-128"/>
              </a:rPr>
              <a:t>cceptance </a:t>
            </a:r>
            <a:r>
              <a:rPr lang="en-US" dirty="0">
                <a:cs typeface="ＭＳ Ｐゴシック" pitchFamily="-110" charset="-128"/>
              </a:rPr>
              <a:t>code</a:t>
            </a:r>
            <a:endParaRPr lang="en-US" dirty="0" smtClean="0">
              <a:cs typeface="ＭＳ Ｐゴシック" pitchFamily="-110" charset="-128"/>
            </a:endParaRPr>
          </a:p>
          <a:p>
            <a:pPr lvl="1"/>
            <a:r>
              <a:rPr lang="en-US" dirty="0">
                <a:cs typeface="ＭＳ Ｐゴシック" pitchFamily="-110" charset="-128"/>
              </a:rPr>
              <a:t>R</a:t>
            </a:r>
            <a:r>
              <a:rPr lang="en-US" dirty="0" smtClean="0">
                <a:cs typeface="ＭＳ Ｐゴシック" pitchFamily="-110" charset="-128"/>
              </a:rPr>
              <a:t>eason </a:t>
            </a:r>
            <a:r>
              <a:rPr lang="en-US" dirty="0">
                <a:cs typeface="ＭＳ Ｐゴシック" pitchFamily="-110" charset="-128"/>
              </a:rPr>
              <a:t>for denial</a:t>
            </a:r>
            <a:endParaRPr lang="en-US" dirty="0"/>
          </a:p>
        </p:txBody>
      </p:sp>
    </p:spTree>
    <p:extLst>
      <p:ext uri="{BB962C8B-B14F-4D97-AF65-F5344CB8AC3E}">
        <p14:creationId xmlns:p14="http://schemas.microsoft.com/office/powerpoint/2010/main" val="2301460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Registration Security</a:t>
            </a:r>
          </a:p>
        </p:txBody>
      </p:sp>
      <p:sp>
        <p:nvSpPr>
          <p:cNvPr id="3" name="Content Placeholder 2"/>
          <p:cNvSpPr>
            <a:spLocks noGrp="1"/>
          </p:cNvSpPr>
          <p:nvPr>
            <p:ph idx="1"/>
          </p:nvPr>
        </p:nvSpPr>
        <p:spPr>
          <a:xfrm>
            <a:off x="457200" y="1676400"/>
            <a:ext cx="8229600" cy="5181600"/>
          </a:xfrm>
        </p:spPr>
        <p:txBody>
          <a:bodyPr/>
          <a:lstStyle/>
          <a:p>
            <a:pPr>
              <a:defRPr/>
            </a:pPr>
            <a:r>
              <a:rPr lang="en-US" dirty="0" smtClean="0"/>
              <a:t>Mobile IP is designed to resist two types of attacks:</a:t>
            </a:r>
          </a:p>
          <a:p>
            <a:pPr lvl="1">
              <a:defRPr/>
            </a:pPr>
            <a:r>
              <a:rPr lang="en-US" dirty="0" smtClean="0"/>
              <a:t>Node pretends to be a foreign agent and sends registration request to home agent to divert traffic</a:t>
            </a:r>
          </a:p>
          <a:p>
            <a:pPr lvl="1">
              <a:defRPr/>
            </a:pPr>
            <a:r>
              <a:rPr lang="en-US" dirty="0" smtClean="0"/>
              <a:t>Malicious agent may replay old registration messages effectively cutting node from the network</a:t>
            </a:r>
          </a:p>
        </p:txBody>
      </p:sp>
      <p:pic>
        <p:nvPicPr>
          <p:cNvPr id="4" name="Picture 3"/>
          <p:cNvPicPr>
            <a:picLocks noChangeAspect="1"/>
          </p:cNvPicPr>
          <p:nvPr/>
        </p:nvPicPr>
        <p:blipFill>
          <a:blip r:embed="rId3"/>
          <a:stretch>
            <a:fillRect/>
          </a:stretch>
        </p:blipFill>
        <p:spPr>
          <a:xfrm>
            <a:off x="6400800" y="5410200"/>
            <a:ext cx="1625600" cy="1168400"/>
          </a:xfrm>
          <a:prstGeom prst="rect">
            <a:avLst/>
          </a:prstGeom>
        </p:spPr>
      </p:pic>
    </p:spTree>
    <p:extLst>
      <p:ext uri="{BB962C8B-B14F-4D97-AF65-F5344CB8AC3E}">
        <p14:creationId xmlns:p14="http://schemas.microsoft.com/office/powerpoint/2010/main" val="32475263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Message Authentication</a:t>
            </a:r>
          </a:p>
        </p:txBody>
      </p:sp>
      <p:sp>
        <p:nvSpPr>
          <p:cNvPr id="3" name="Content Placeholder 2"/>
          <p:cNvSpPr>
            <a:spLocks noGrp="1"/>
          </p:cNvSpPr>
          <p:nvPr>
            <p:ph sz="half" idx="1"/>
          </p:nvPr>
        </p:nvSpPr>
        <p:spPr/>
        <p:txBody>
          <a:bodyPr/>
          <a:lstStyle/>
          <a:p>
            <a:pPr>
              <a:defRPr/>
            </a:pPr>
            <a:r>
              <a:rPr lang="en-US" dirty="0" smtClean="0"/>
              <a:t>Message authentication is used to protect against registration message attacks</a:t>
            </a:r>
          </a:p>
          <a:p>
            <a:pPr>
              <a:defRPr/>
            </a:pPr>
            <a:r>
              <a:rPr lang="en-US" dirty="0" smtClean="0"/>
              <a:t>Authentication extension includes the following fields:</a:t>
            </a:r>
          </a:p>
          <a:p>
            <a:pPr lvl="1">
              <a:defRPr/>
            </a:pPr>
            <a:r>
              <a:rPr lang="en-US" dirty="0" smtClean="0"/>
              <a:t>Security parameter index (SPI) </a:t>
            </a:r>
          </a:p>
          <a:p>
            <a:pPr lvl="1">
              <a:defRPr/>
            </a:pPr>
            <a:r>
              <a:rPr lang="en-US" dirty="0" smtClean="0"/>
              <a:t>Authenticator</a:t>
            </a:r>
          </a:p>
        </p:txBody>
      </p:sp>
      <p:graphicFrame>
        <p:nvGraphicFramePr>
          <p:cNvPr id="5" name="Diagram 4"/>
          <p:cNvGraphicFramePr/>
          <p:nvPr>
            <p:extLst/>
          </p:nvPr>
        </p:nvGraphicFramePr>
        <p:xfrm>
          <a:off x="4800600" y="1219200"/>
          <a:ext cx="4343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0440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277813"/>
            <a:ext cx="9144000" cy="1139825"/>
          </a:xfrm>
        </p:spPr>
        <p:txBody>
          <a:bodyPr/>
          <a:lstStyle/>
          <a:p>
            <a:pPr eaLnBrk="1" hangingPunct="1">
              <a:defRPr/>
            </a:pPr>
            <a:r>
              <a:rPr kumimoji="1" lang="en-US" dirty="0" smtClean="0">
                <a:ea typeface="+mj-ea"/>
                <a:cs typeface="+mj-cs"/>
              </a:rPr>
              <a:t>Multicasting Strategies</a:t>
            </a:r>
            <a:endParaRPr kumimoji="1" lang="en-US" dirty="0">
              <a:ea typeface="+mj-ea"/>
              <a:cs typeface="+mj-cs"/>
            </a:endParaRPr>
          </a:p>
        </p:txBody>
      </p:sp>
      <p:graphicFrame>
        <p:nvGraphicFramePr>
          <p:cNvPr id="2" name="Diagram 1"/>
          <p:cNvGraphicFramePr/>
          <p:nvPr/>
        </p:nvGraphicFramePr>
        <p:xfrm>
          <a:off x="228600" y="1752600"/>
          <a:ext cx="8610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524000"/>
          </a:xfrm>
        </p:spPr>
        <p:txBody>
          <a:bodyPr>
            <a:normAutofit fontScale="90000"/>
          </a:bodyPr>
          <a:lstStyle/>
          <a:p>
            <a:pPr>
              <a:defRPr/>
            </a:pPr>
            <a:r>
              <a:rPr lang="en-US" sz="3600" dirty="0" smtClean="0"/>
              <a:t>Table 21.1  </a:t>
            </a:r>
            <a:r>
              <a:rPr lang="en-US" dirty="0" smtClean="0"/>
              <a:t/>
            </a:r>
            <a:br>
              <a:rPr lang="en-US" dirty="0" smtClean="0"/>
            </a:br>
            <a:r>
              <a:rPr lang="en-US" dirty="0" smtClean="0"/>
              <a:t> </a:t>
            </a:r>
            <a:r>
              <a:rPr lang="en-US" sz="3600" dirty="0" smtClean="0"/>
              <a:t>Traffic Generated by Various Multicasting Strategies </a:t>
            </a:r>
            <a:br>
              <a:rPr lang="en-US" sz="3600" dirty="0" smtClean="0"/>
            </a:br>
            <a:endParaRPr lang="en-US" dirty="0" smtClean="0"/>
          </a:p>
        </p:txBody>
      </p:sp>
      <p:pic>
        <p:nvPicPr>
          <p:cNvPr id="5" name="Picture 4"/>
          <p:cNvPicPr>
            <a:picLocks noChangeAspect="1"/>
          </p:cNvPicPr>
          <p:nvPr/>
        </p:nvPicPr>
        <p:blipFill>
          <a:blip r:embed="rId3"/>
          <a:srcRect b="4966"/>
          <a:stretch>
            <a:fillRect/>
          </a:stretch>
        </p:blipFill>
        <p:spPr>
          <a:xfrm>
            <a:off x="304800" y="1828800"/>
            <a:ext cx="8479221" cy="4868498"/>
          </a:xfrm>
          <a:prstGeom prst="rect">
            <a:avLst/>
          </a:prstGeom>
          <a:solidFill>
            <a:schemeClr val="accent3">
              <a:lumMod val="20000"/>
              <a:lumOff val="80000"/>
            </a:schemeClr>
          </a:solidFill>
        </p:spPr>
      </p:pic>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rcRect t="14545" b="20000"/>
          <a:stretch>
            <a:fillRect/>
          </a:stretch>
        </p:blipFill>
        <p:spPr>
          <a:xfrm>
            <a:off x="1014490" y="228600"/>
            <a:ext cx="7443710" cy="6305207"/>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xmlns:mv="urn:schemas-microsoft-com:mac:vml">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8521</TotalTime>
  <Words>11634</Words>
  <Application>Microsoft Office PowerPoint</Application>
  <PresentationFormat>On-screen Show (4:3)</PresentationFormat>
  <Paragraphs>1253</Paragraphs>
  <Slides>62</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ＭＳ Ｐゴシック</vt:lpstr>
      <vt:lpstr>Arial</vt:lpstr>
      <vt:lpstr>Calibri</vt:lpstr>
      <vt:lpstr>Calibri Light</vt:lpstr>
      <vt:lpstr>Times</vt:lpstr>
      <vt:lpstr>Times New Roman</vt:lpstr>
      <vt:lpstr>Wingdings</vt:lpstr>
      <vt:lpstr>Office Theme</vt:lpstr>
      <vt:lpstr>Data and Computer Communications</vt:lpstr>
      <vt:lpstr>Internetwork Operation</vt:lpstr>
      <vt:lpstr>Overview</vt:lpstr>
      <vt:lpstr>Multicasting</vt:lpstr>
      <vt:lpstr>LAN Multicast</vt:lpstr>
      <vt:lpstr>PowerPoint Presentation</vt:lpstr>
      <vt:lpstr>Multicasting Strategies</vt:lpstr>
      <vt:lpstr>Table 21.1    Traffic Generated by Various Multicasting Strategies  </vt:lpstr>
      <vt:lpstr>PowerPoint Presentation</vt:lpstr>
      <vt:lpstr>Requirements for  Multicasting</vt:lpstr>
      <vt:lpstr>Requirements for  Multicasting</vt:lpstr>
      <vt:lpstr>PowerPoint Presentation</vt:lpstr>
      <vt:lpstr>Internet Group Management Protocol (IGMP)</vt:lpstr>
      <vt:lpstr>Evolving Network Requirements</vt:lpstr>
      <vt:lpstr>PowerPoint Presentation</vt:lpstr>
      <vt:lpstr>PowerPoint Presentation</vt:lpstr>
      <vt:lpstr>SDN Domains</vt:lpstr>
      <vt:lpstr>SDNi</vt:lpstr>
      <vt:lpstr>OpenFlow</vt:lpstr>
      <vt:lpstr>PowerPoint Presentation</vt:lpstr>
      <vt:lpstr>Mobile IP</vt:lpstr>
      <vt:lpstr>Operation of Mobile IP</vt:lpstr>
      <vt:lpstr>PowerPoint Presentation</vt:lpstr>
      <vt:lpstr>Basic Capabilities  of Mobile IP</vt:lpstr>
      <vt:lpstr>PowerPoint Presentation</vt:lpstr>
      <vt:lpstr> Table  21.3    Mobile IP Terminology (RFC 3334) </vt:lpstr>
      <vt:lpstr>PowerPoint Presentation</vt:lpstr>
      <vt:lpstr>PowerPoint Presentation</vt:lpstr>
      <vt:lpstr>PowerPoint Presentation</vt:lpstr>
      <vt:lpstr>Dynamic Host Configuration Protocol (DHCP)</vt:lpstr>
      <vt:lpstr>PowerPoint Presentation</vt:lpstr>
      <vt:lpstr>PowerPoint Presentation</vt:lpstr>
      <vt:lpstr>PowerPoint Presentation</vt:lpstr>
      <vt:lpstr>Summary</vt:lpstr>
      <vt:lpstr>Additional Slides</vt:lpstr>
      <vt:lpstr>Operation of IGMP v1 and v2</vt:lpstr>
      <vt:lpstr>IGMP v3</vt:lpstr>
      <vt:lpstr>PowerPoint Presentation</vt:lpstr>
      <vt:lpstr>PowerPoint Presentation</vt:lpstr>
      <vt:lpstr>PowerPoint Presentation</vt:lpstr>
      <vt:lpstr>IGMP Operation - Joining</vt:lpstr>
      <vt:lpstr>IGMP Operation   Keeping Lists Valid</vt:lpstr>
      <vt:lpstr>IGMP Operation - Leaving</vt:lpstr>
      <vt:lpstr>Group Membership with IPv6</vt:lpstr>
      <vt:lpstr>Protocol Independent Multicast (PIM)</vt:lpstr>
      <vt:lpstr>PIM</vt:lpstr>
      <vt:lpstr>PowerPoint Presentation</vt:lpstr>
      <vt:lpstr>Tables</vt:lpstr>
      <vt:lpstr>Flow Table Components</vt:lpstr>
      <vt:lpstr>Match Fields Component</vt:lpstr>
      <vt:lpstr>Instructions Component</vt:lpstr>
      <vt:lpstr>Instructions Component</vt:lpstr>
      <vt:lpstr>PowerPoint Presentation</vt:lpstr>
      <vt:lpstr>Table  21.2    OpenFlow Messages </vt:lpstr>
      <vt:lpstr>Discovery</vt:lpstr>
      <vt:lpstr>Use of Lifetime Field</vt:lpstr>
      <vt:lpstr>Use of Network Prefix</vt:lpstr>
      <vt:lpstr>Co-Located Address</vt:lpstr>
      <vt:lpstr>Registration</vt:lpstr>
      <vt:lpstr>Registration Messages</vt:lpstr>
      <vt:lpstr>Registration Security</vt:lpstr>
      <vt:lpstr>Message Authentication</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19 - William Stallings, Data and Computer Communications, 8/e</dc:title>
  <dc:subject>Lecture Slides</dc:subject>
  <dc:creator>Dr Lawrie Brown</dc:creator>
  <cp:lastModifiedBy>Kevin Ryan</cp:lastModifiedBy>
  <cp:revision>142</cp:revision>
  <cp:lastPrinted>2006-09-27T06:39:32Z</cp:lastPrinted>
  <dcterms:created xsi:type="dcterms:W3CDTF">2013-11-08T14:38:43Z</dcterms:created>
  <dcterms:modified xsi:type="dcterms:W3CDTF">2016-04-07T21:05:33Z</dcterms:modified>
</cp:coreProperties>
</file>